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2" r:id="rId12"/>
    <p:sldId id="267" r:id="rId13"/>
    <p:sldId id="263" r:id="rId14"/>
    <p:sldId id="26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CE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89FC2-878F-4146-8B8F-CC16AA40C308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37A91-D7E6-43EF-A60C-F28075F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8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5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6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3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5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5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4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0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9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55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36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7A91-D7E6-43EF-A60C-F28075F58B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2452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621" y="2063268"/>
            <a:ext cx="7589722" cy="1498082"/>
          </a:xfrm>
        </p:spPr>
        <p:txBody>
          <a:bodyPr vert="horz" lIns="0" tIns="0" rIns="0" bIns="0" anchor="t" anchorCtr="0">
            <a:noAutofit/>
          </a:bodyPr>
          <a:lstStyle>
            <a:lvl1pPr indent="0" algn="l">
              <a:lnSpc>
                <a:spcPct val="85000"/>
              </a:lnSpc>
              <a:defRPr sz="6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21" y="4061416"/>
            <a:ext cx="7589722" cy="114424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500">
                <a:solidFill>
                  <a:srgbClr val="00A9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78621" y="6267040"/>
            <a:ext cx="34933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i="0">
                <a:solidFill>
                  <a:srgbClr val="00A9CE"/>
                </a:solidFill>
                <a:latin typeface="Arial" charset="0"/>
                <a:ea typeface="Arial" charset="0"/>
                <a:cs typeface="Arial" charset="0"/>
              </a:rPr>
              <a:t>Building</a:t>
            </a:r>
            <a:r>
              <a:rPr lang="en-US" sz="1600" b="1" i="0" baseline="0">
                <a:solidFill>
                  <a:srgbClr val="00A9CE"/>
                </a:solidFill>
                <a:latin typeface="Arial" charset="0"/>
                <a:ea typeface="Arial" charset="0"/>
                <a:cs typeface="Arial" charset="0"/>
              </a:rPr>
              <a:t> healthier communities</a:t>
            </a:r>
            <a:endParaRPr lang="en-US" sz="1600" b="1" i="0" dirty="0">
              <a:solidFill>
                <a:srgbClr val="00A9C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758" y="371339"/>
            <a:ext cx="2380622" cy="904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35921-7941-6742-B0D2-07B7D3CF4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472"/>
          <a:stretch/>
        </p:blipFill>
        <p:spPr>
          <a:xfrm>
            <a:off x="7212404" y="2270494"/>
            <a:ext cx="5012122" cy="45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21" y="1338348"/>
            <a:ext cx="8163800" cy="482431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8621" y="6267040"/>
            <a:ext cx="34933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i="0">
                <a:solidFill>
                  <a:srgbClr val="00A9CE"/>
                </a:solidFill>
                <a:latin typeface="Arial" charset="0"/>
                <a:ea typeface="Arial" charset="0"/>
                <a:cs typeface="Arial" charset="0"/>
              </a:rPr>
              <a:t>Building</a:t>
            </a:r>
            <a:r>
              <a:rPr lang="en-US" sz="1600" b="1" i="0" baseline="0">
                <a:solidFill>
                  <a:srgbClr val="00A9CE"/>
                </a:solidFill>
                <a:latin typeface="Arial" charset="0"/>
                <a:ea typeface="Arial" charset="0"/>
                <a:cs typeface="Arial" charset="0"/>
              </a:rPr>
              <a:t> healthier communities</a:t>
            </a:r>
            <a:endParaRPr lang="en-US" sz="1600" b="1" i="0" dirty="0">
              <a:solidFill>
                <a:srgbClr val="00A9C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9" y="2221833"/>
            <a:ext cx="9583527" cy="376333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58" y="371339"/>
            <a:ext cx="2380622" cy="90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4F478-385E-1E4C-B227-BE8EFD611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101"/>
          <a:stretch/>
        </p:blipFill>
        <p:spPr>
          <a:xfrm>
            <a:off x="9962147" y="5136593"/>
            <a:ext cx="2229853" cy="17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7E3B8-21A8-1D43-98BF-6BD51106E51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AF9EE-3E0C-A147-9823-76F0ED95E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EB8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30" y="929086"/>
            <a:ext cx="6483931" cy="1553791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Bowel Screening Template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21" y="4375123"/>
            <a:ext cx="6483931" cy="1244281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Catherine McDonald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(Kathi)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A1BB-DAFA-4A3E-AF73-A2047616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12" y="631621"/>
            <a:ext cx="8163800" cy="482431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Reports for end users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B9B24C-D7A7-41DB-A66F-E5AC3D3EC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413" y="1510748"/>
            <a:ext cx="9582150" cy="3995529"/>
          </a:xfrm>
        </p:spPr>
      </p:pic>
    </p:spTree>
    <p:extLst>
      <p:ext uri="{BB962C8B-B14F-4D97-AF65-F5344CB8AC3E}">
        <p14:creationId xmlns:p14="http://schemas.microsoft.com/office/powerpoint/2010/main" val="294439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3B92-2285-43EB-9BCD-C7F4E537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Reports for end users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emis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BCE477-744B-4F18-BA58-ADCA20365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4238" y="2865437"/>
            <a:ext cx="8572500" cy="2476500"/>
          </a:xfrm>
        </p:spPr>
      </p:pic>
    </p:spTree>
    <p:extLst>
      <p:ext uri="{BB962C8B-B14F-4D97-AF65-F5344CB8AC3E}">
        <p14:creationId xmlns:p14="http://schemas.microsoft.com/office/powerpoint/2010/main" val="24131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4BBE-870A-4C61-9AC4-02F952B4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Contact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AE51-9F46-442E-B654-EBCC8482F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catherine.mcdonald@nhs.net</a:t>
            </a:r>
          </a:p>
        </p:txBody>
      </p:sp>
    </p:spTree>
    <p:extLst>
      <p:ext uri="{BB962C8B-B14F-4D97-AF65-F5344CB8AC3E}">
        <p14:creationId xmlns:p14="http://schemas.microsoft.com/office/powerpoint/2010/main" val="187822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Where to find the template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E0CAC5-496A-4712-A4CE-1F4A84DCE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212" y="2285999"/>
            <a:ext cx="9001033" cy="2425149"/>
          </a:xfrm>
        </p:spPr>
      </p:pic>
    </p:spTree>
    <p:extLst>
      <p:ext uri="{BB962C8B-B14F-4D97-AF65-F5344CB8AC3E}">
        <p14:creationId xmlns:p14="http://schemas.microsoft.com/office/powerpoint/2010/main" val="63543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D18B-C698-4652-A83D-54B5727FA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21" y="855917"/>
            <a:ext cx="8163800" cy="482431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Blue Dot Home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A2CFE-3CAA-4DFB-A565-AB919CDB8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315" y="1630018"/>
            <a:ext cx="8945772" cy="4354858"/>
          </a:xfrm>
        </p:spPr>
      </p:pic>
    </p:spTree>
    <p:extLst>
      <p:ext uri="{BB962C8B-B14F-4D97-AF65-F5344CB8AC3E}">
        <p14:creationId xmlns:p14="http://schemas.microsoft.com/office/powerpoint/2010/main" val="146684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E968-BCED-4BA7-A94C-A5775087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21" y="533278"/>
            <a:ext cx="8163800" cy="482431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Nurse Tab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B48FE-FA23-42F5-80BC-712A10F41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4703" y="1129376"/>
            <a:ext cx="8163799" cy="4855500"/>
          </a:xfrm>
        </p:spPr>
      </p:pic>
    </p:spTree>
    <p:extLst>
      <p:ext uri="{BB962C8B-B14F-4D97-AF65-F5344CB8AC3E}">
        <p14:creationId xmlns:p14="http://schemas.microsoft.com/office/powerpoint/2010/main" val="401708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3BA8-79B6-4CCD-BB15-8F5B595D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16" y="553156"/>
            <a:ext cx="8163800" cy="482431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Bowel Screening Template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A3FCD-5B4A-42AD-B2FB-3DE800A9D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5861" y="1284391"/>
            <a:ext cx="8666922" cy="4877869"/>
          </a:xfrm>
        </p:spPr>
      </p:pic>
    </p:spTree>
    <p:extLst>
      <p:ext uri="{BB962C8B-B14F-4D97-AF65-F5344CB8AC3E}">
        <p14:creationId xmlns:p14="http://schemas.microsoft.com/office/powerpoint/2010/main" val="168341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23C4-0C3B-4108-927B-4A8FED52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3" y="631909"/>
            <a:ext cx="8163800" cy="482431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Bowel Screening Template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77ED23-279E-4570-8401-81309B27D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433" y="1314878"/>
            <a:ext cx="9221645" cy="4669997"/>
          </a:xfrm>
        </p:spPr>
      </p:pic>
    </p:spTree>
    <p:extLst>
      <p:ext uri="{BB962C8B-B14F-4D97-AF65-F5344CB8AC3E}">
        <p14:creationId xmlns:p14="http://schemas.microsoft.com/office/powerpoint/2010/main" val="174575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23C4-0C3B-4108-927B-4A8FED52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3" y="631909"/>
            <a:ext cx="8163800" cy="482431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Bowel Screening Template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emis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4555A9-3347-4F76-9C2E-FF4309718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471"/>
          <a:stretch/>
        </p:blipFill>
        <p:spPr>
          <a:xfrm>
            <a:off x="192539" y="1247528"/>
            <a:ext cx="5474837" cy="462939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09FC99-C972-4BD2-884A-638B0C1B864A}"/>
              </a:ext>
            </a:extLst>
          </p:cNvPr>
          <p:cNvPicPr/>
          <p:nvPr/>
        </p:nvPicPr>
        <p:blipFill rotWithShape="1">
          <a:blip r:embed="rId4"/>
          <a:srcRect l="28050" t="21982" r="13982" b="10420"/>
          <a:stretch/>
        </p:blipFill>
        <p:spPr bwMode="auto">
          <a:xfrm>
            <a:off x="6353175" y="1504703"/>
            <a:ext cx="5474836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773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1808-BA64-41DD-B2F8-7F7BBBB2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92" y="503461"/>
            <a:ext cx="8163800" cy="482431"/>
          </a:xfrm>
        </p:spPr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Reporting</a:t>
            </a:r>
            <a:r>
              <a:rPr lang="en-GB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C3CEDC-7FEE-42EE-B325-131416120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412" y="1687376"/>
            <a:ext cx="10682839" cy="3341824"/>
          </a:xfrm>
        </p:spPr>
      </p:pic>
    </p:spTree>
    <p:extLst>
      <p:ext uri="{BB962C8B-B14F-4D97-AF65-F5344CB8AC3E}">
        <p14:creationId xmlns:p14="http://schemas.microsoft.com/office/powerpoint/2010/main" val="322471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AD41-FA3D-412F-AC78-306B5EC7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Reporting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emis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085247-55B1-4D28-909C-42DDE6C4C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9463" y="2741612"/>
            <a:ext cx="8782050" cy="2724150"/>
          </a:xfrm>
        </p:spPr>
      </p:pic>
    </p:spTree>
    <p:extLst>
      <p:ext uri="{BB962C8B-B14F-4D97-AF65-F5344CB8AC3E}">
        <p14:creationId xmlns:p14="http://schemas.microsoft.com/office/powerpoint/2010/main" val="33172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6571EC67EDE44985E6D0CC3B0BDA9" ma:contentTypeVersion="17" ma:contentTypeDescription="Create a new document." ma:contentTypeScope="" ma:versionID="5518c9bea1a3c8fe2d011ac58e91bb98">
  <xsd:schema xmlns:xsd="http://www.w3.org/2001/XMLSchema" xmlns:xs="http://www.w3.org/2001/XMLSchema" xmlns:p="http://schemas.microsoft.com/office/2006/metadata/properties" xmlns:ns1="http://schemas.microsoft.com/sharepoint/v3" xmlns:ns2="98453f7d-33ba-4bba-81a2-a040b7a8987f" xmlns:ns3="435440a9-b756-4f02-8397-23bac2d0f8eb" targetNamespace="http://schemas.microsoft.com/office/2006/metadata/properties" ma:root="true" ma:fieldsID="f061c47fc2f4dc29a95e303e2ebcbff7" ns1:_="" ns2:_="" ns3:_="">
    <xsd:import namespace="http://schemas.microsoft.com/sharepoint/v3"/>
    <xsd:import namespace="98453f7d-33ba-4bba-81a2-a040b7a8987f"/>
    <xsd:import namespace="435440a9-b756-4f02-8397-23bac2d0f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53f7d-33ba-4bba-81a2-a040b7a898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440a9-b756-4f02-8397-23bac2d0f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37b2758-3879-4f43-bffb-aae062e1be55}" ma:internalName="TaxCatchAll" ma:showField="CatchAllData" ma:web="435440a9-b756-4f02-8397-23bac2d0f8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435440a9-b756-4f02-8397-23bac2d0f8eb" xsi:nil="true"/>
    <lcf76f155ced4ddcb4097134ff3c332f xmlns="98453f7d-33ba-4bba-81a2-a040b7a898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29716D-5E12-44E8-928D-4A4F06ACA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0B1D71-9F91-4FC3-BF85-73C373B45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453f7d-33ba-4bba-81a2-a040b7a8987f"/>
    <ds:schemaRef ds:uri="435440a9-b756-4f02-8397-23bac2d0f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BBA3C1-F1E3-4F73-8CEA-F23FCACDBAE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35440a9-b756-4f02-8397-23bac2d0f8eb"/>
    <ds:schemaRef ds:uri="98453f7d-33ba-4bba-81a2-a040b7a898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61</Words>
  <Application>Microsoft Office PowerPoint</Application>
  <PresentationFormat>Widescreen</PresentationFormat>
  <Paragraphs>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Office Theme</vt:lpstr>
      <vt:lpstr>Bowel Screening Template</vt:lpstr>
      <vt:lpstr>Where to find the template</vt:lpstr>
      <vt:lpstr>Blue Dot Home page</vt:lpstr>
      <vt:lpstr>Nurse Tab</vt:lpstr>
      <vt:lpstr>Bowel Screening Template</vt:lpstr>
      <vt:lpstr>Bowel Screening Template</vt:lpstr>
      <vt:lpstr>Bowel Screening Template emis</vt:lpstr>
      <vt:lpstr>Reporting </vt:lpstr>
      <vt:lpstr>Reporting emis</vt:lpstr>
      <vt:lpstr>Reports for end users </vt:lpstr>
      <vt:lpstr>Reports for end users emis</vt:lpstr>
      <vt:lpstr>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Lodge</dc:creator>
  <cp:lastModifiedBy>COHEN, Kenyetta (NHS WEST YORKSHIRE ICB - 15F)</cp:lastModifiedBy>
  <cp:revision>22</cp:revision>
  <dcterms:created xsi:type="dcterms:W3CDTF">2018-03-20T14:26:01Z</dcterms:created>
  <dcterms:modified xsi:type="dcterms:W3CDTF">2022-07-13T14:42:17Z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0x0101004786571EC67EDE44985E6D0CC3B0BDA9</vt:lpwstr>
  </property>
</Properties>
</file>