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7.xml" ContentType="application/vnd.openxmlformats-officedocument.presentationml.tags+xml"/>
  <Override PartName="/ppt/tags/tag4.xml" ContentType="application/vnd.openxmlformats-officedocument.presentationml.tags+xml"/>
  <Override PartName="/ppt/tags/tag14.xml" ContentType="application/vnd.openxmlformats-officedocument.presentationml.tags+xml"/>
  <Override PartName="/ppt/tags/tag5.xml" ContentType="application/vnd.openxmlformats-officedocument.presentationml.tags+xml"/>
  <Override PartName="/ppt/tags/tag15.xml" ContentType="application/vnd.openxmlformats-officedocument.presentationml.tags+xml"/>
  <Override PartName="/ppt/tags/tag3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11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8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86" r:id="rId4"/>
    <p:sldId id="287" r:id="rId5"/>
    <p:sldId id="257" r:id="rId6"/>
    <p:sldId id="275" r:id="rId7"/>
    <p:sldId id="288" r:id="rId8"/>
    <p:sldId id="259" r:id="rId9"/>
    <p:sldId id="260" r:id="rId10"/>
    <p:sldId id="261" r:id="rId11"/>
    <p:sldId id="276" r:id="rId12"/>
    <p:sldId id="289" r:id="rId13"/>
    <p:sldId id="290" r:id="rId14"/>
    <p:sldId id="262" r:id="rId15"/>
    <p:sldId id="263" r:id="rId16"/>
    <p:sldId id="264" r:id="rId17"/>
    <p:sldId id="265" r:id="rId18"/>
    <p:sldId id="266" r:id="rId19"/>
    <p:sldId id="277" r:id="rId20"/>
    <p:sldId id="267" r:id="rId21"/>
    <p:sldId id="278" r:id="rId22"/>
    <p:sldId id="268" r:id="rId23"/>
    <p:sldId id="279" r:id="rId24"/>
    <p:sldId id="281" r:id="rId25"/>
    <p:sldId id="282" r:id="rId26"/>
    <p:sldId id="283" r:id="rId27"/>
    <p:sldId id="285" r:id="rId28"/>
    <p:sldId id="284" r:id="rId29"/>
    <p:sldId id="280" r:id="rId30"/>
    <p:sldId id="291" r:id="rId31"/>
    <p:sldId id="292" r:id="rId32"/>
    <p:sldId id="270" r:id="rId33"/>
    <p:sldId id="271" r:id="rId34"/>
    <p:sldId id="27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CE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52"/>
    <p:restoredTop sz="94710"/>
  </p:normalViewPr>
  <p:slideViewPr>
    <p:cSldViewPr snapToGrid="0" snapToObjects="1">
      <p:cViewPr varScale="1">
        <p:scale>
          <a:sx n="69" d="100"/>
          <a:sy n="69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22452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621" y="2063268"/>
            <a:ext cx="7589722" cy="1498082"/>
          </a:xfrm>
        </p:spPr>
        <p:txBody>
          <a:bodyPr vert="horz" lIns="0" tIns="0" rIns="0" bIns="0" anchor="t" anchorCtr="0">
            <a:noAutofit/>
          </a:bodyPr>
          <a:lstStyle>
            <a:lvl1pPr indent="0" algn="l">
              <a:lnSpc>
                <a:spcPct val="85000"/>
              </a:lnSpc>
              <a:defRPr sz="6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621" y="4061416"/>
            <a:ext cx="7589722" cy="114424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500">
                <a:solidFill>
                  <a:srgbClr val="00A9C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78621" y="6267040"/>
            <a:ext cx="34933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i="0">
                <a:solidFill>
                  <a:srgbClr val="00A9CE"/>
                </a:solidFill>
                <a:latin typeface="Arial" charset="0"/>
                <a:ea typeface="Arial" charset="0"/>
                <a:cs typeface="Arial" charset="0"/>
              </a:rPr>
              <a:t>Building</a:t>
            </a:r>
            <a:r>
              <a:rPr lang="en-US" sz="1600" b="1" i="0" baseline="0">
                <a:solidFill>
                  <a:srgbClr val="00A9CE"/>
                </a:solidFill>
                <a:latin typeface="Arial" charset="0"/>
                <a:ea typeface="Arial" charset="0"/>
                <a:cs typeface="Arial" charset="0"/>
              </a:rPr>
              <a:t> healthier communities</a:t>
            </a:r>
            <a:endParaRPr lang="en-US" sz="1600" b="1" i="0" dirty="0">
              <a:solidFill>
                <a:srgbClr val="00A9C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2758" y="371339"/>
            <a:ext cx="2380622" cy="904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935921-7941-6742-B0D2-07B7D3CF4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472"/>
          <a:stretch/>
        </p:blipFill>
        <p:spPr>
          <a:xfrm>
            <a:off x="7212404" y="2270494"/>
            <a:ext cx="5012122" cy="45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21" y="1338348"/>
            <a:ext cx="8163800" cy="482431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8621" y="6267040"/>
            <a:ext cx="34933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i="0">
                <a:solidFill>
                  <a:srgbClr val="00A9CE"/>
                </a:solidFill>
                <a:latin typeface="Arial" charset="0"/>
                <a:ea typeface="Arial" charset="0"/>
                <a:cs typeface="Arial" charset="0"/>
              </a:rPr>
              <a:t>Building</a:t>
            </a:r>
            <a:r>
              <a:rPr lang="en-US" sz="1600" b="1" i="0" baseline="0">
                <a:solidFill>
                  <a:srgbClr val="00A9CE"/>
                </a:solidFill>
                <a:latin typeface="Arial" charset="0"/>
                <a:ea typeface="Arial" charset="0"/>
                <a:cs typeface="Arial" charset="0"/>
              </a:rPr>
              <a:t> healthier communities</a:t>
            </a:r>
            <a:endParaRPr lang="en-US" sz="1600" b="1" i="0" dirty="0">
              <a:solidFill>
                <a:srgbClr val="00A9C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9" y="2221833"/>
            <a:ext cx="9583527" cy="3763330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758" y="371339"/>
            <a:ext cx="2380622" cy="904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94F478-385E-1E4C-B227-BE8EFD611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101"/>
          <a:stretch/>
        </p:blipFill>
        <p:spPr>
          <a:xfrm>
            <a:off x="9962147" y="5136593"/>
            <a:ext cx="2229853" cy="17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7E3B8-21A8-1D43-98BF-6BD51106E51C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AF9EE-3E0C-A147-9823-76F0ED95E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5EB8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5.png"/><Relationship Id="rId2" Type="http://schemas.microsoft.com/office/2007/relationships/media" Target="../media/media16.wav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621" y="942109"/>
            <a:ext cx="6483931" cy="2931621"/>
          </a:xfrm>
        </p:spPr>
        <p:txBody>
          <a:bodyPr/>
          <a:lstStyle/>
          <a:p>
            <a:r>
              <a:rPr lang="en-US" dirty="0" smtClean="0"/>
              <a:t>Bowel Screening Template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621" y="4375123"/>
            <a:ext cx="6483931" cy="1244281"/>
          </a:xfrm>
        </p:spPr>
        <p:txBody>
          <a:bodyPr/>
          <a:lstStyle/>
          <a:p>
            <a:r>
              <a:rPr lang="en-US" dirty="0" smtClean="0"/>
              <a:t>Catherine McDonald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7"/>
    </mc:Choice>
    <mc:Fallback>
      <p:transition spd="slow" advTm="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 60 LETTER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42" y="2222500"/>
            <a:ext cx="428069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8"/>
    </mc:Choice>
    <mc:Fallback>
      <p:transition spd="slow" advTm="1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 b="4726"/>
          <a:stretch/>
        </p:blipFill>
        <p:spPr bwMode="auto">
          <a:xfrm>
            <a:off x="329471" y="1926432"/>
            <a:ext cx="11452665" cy="28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41273" y="1690254"/>
            <a:ext cx="2452254" cy="900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073237" y="3830783"/>
            <a:ext cx="1136072" cy="845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597236" y="3934692"/>
            <a:ext cx="2992582" cy="845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769927" y="3934692"/>
            <a:ext cx="2873664" cy="845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54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0"/>
    </mc:Choice>
    <mc:Fallback>
      <p:transition spd="slow" advTm="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2417762"/>
            <a:ext cx="50958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6"/>
    </mc:Choice>
    <mc:Fallback>
      <p:transition spd="slow" advTm="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r="1368" b="5607"/>
          <a:stretch/>
        </p:blipFill>
        <p:spPr bwMode="auto">
          <a:xfrm>
            <a:off x="441632" y="2369127"/>
            <a:ext cx="9990841" cy="236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11236" y="3089564"/>
            <a:ext cx="3200400" cy="5957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2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6"/>
    </mc:Choice>
    <mc:Fallback>
      <p:transition spd="slow" advTm="1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EASY READ PRE 60 LETTER 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55" y="2222500"/>
            <a:ext cx="386766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5"/>
    </mc:Choice>
    <mc:Fallback>
      <p:transition spd="slow" advTm="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 METHOD</a:t>
            </a:r>
            <a:endParaRPr lang="en-GB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9" y="2222500"/>
            <a:ext cx="9188596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4182" y="2812473"/>
            <a:ext cx="3920836" cy="1274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31259" y="4253345"/>
            <a:ext cx="4824414" cy="17791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82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47"/>
    </mc:Choice>
    <mc:Fallback>
      <p:transition spd="slow" advTm="4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257" y="740125"/>
            <a:ext cx="3653052" cy="482431"/>
          </a:xfrm>
        </p:spPr>
        <p:txBody>
          <a:bodyPr/>
          <a:lstStyle/>
          <a:p>
            <a:r>
              <a:rPr lang="en-GB" dirty="0" smtClean="0"/>
              <a:t>     VIEW 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09" y="3164609"/>
            <a:ext cx="5989178" cy="28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5" y="110837"/>
            <a:ext cx="4045528" cy="256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5345" y="1394062"/>
            <a:ext cx="2022764" cy="9196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78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5"/>
    </mc:Choice>
    <mc:Fallback>
      <p:transition spd="slow" advTm="11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5697" r="1151" b="4934"/>
          <a:stretch/>
        </p:blipFill>
        <p:spPr bwMode="auto">
          <a:xfrm>
            <a:off x="1163783" y="1820780"/>
            <a:ext cx="8797636" cy="421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2230582"/>
            <a:ext cx="6123709" cy="554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70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45"/>
    </mc:Choice>
    <mc:Fallback>
      <p:transition spd="slow" advTm="2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872836"/>
            <a:ext cx="7301345" cy="95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85" y="1634836"/>
            <a:ext cx="2942925" cy="459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4" y="1634836"/>
            <a:ext cx="3359934" cy="459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1"/>
    </mc:Choice>
    <mc:Fallback>
      <p:transition spd="slow" advTm="9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5697" r="1151" b="4934"/>
          <a:stretch/>
        </p:blipFill>
        <p:spPr bwMode="auto">
          <a:xfrm>
            <a:off x="1163783" y="1820780"/>
            <a:ext cx="8797636" cy="421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63783" y="2757055"/>
            <a:ext cx="4738253" cy="498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0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0"/>
    </mc:Choice>
    <mc:Fallback>
      <p:transition spd="slow" advTm="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a patient record 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01" y="2382983"/>
            <a:ext cx="4951159" cy="16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3588327"/>
            <a:ext cx="387927" cy="402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02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94"/>
    </mc:Choice>
    <mc:Fallback>
      <p:transition spd="slow" advTm="2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 b="13100"/>
          <a:stretch/>
        </p:blipFill>
        <p:spPr bwMode="auto">
          <a:xfrm>
            <a:off x="780184" y="498761"/>
            <a:ext cx="7370617" cy="55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4" y="1505383"/>
            <a:ext cx="36766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06" y="2397270"/>
            <a:ext cx="38576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5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5"/>
    </mc:Choice>
    <mc:Fallback>
      <p:transition spd="slow" advTm="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5697" r="1151" b="4934"/>
          <a:stretch/>
        </p:blipFill>
        <p:spPr bwMode="auto">
          <a:xfrm>
            <a:off x="1163783" y="1820780"/>
            <a:ext cx="8797636" cy="421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2757055"/>
            <a:ext cx="3851564" cy="886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0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3"/>
    </mc:Choice>
    <mc:Fallback>
      <p:transition spd="slow" advTm="1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0" y="1288473"/>
            <a:ext cx="4026916" cy="45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11" y="562840"/>
            <a:ext cx="1990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42" y="1066800"/>
            <a:ext cx="378436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27" y="597477"/>
            <a:ext cx="2047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0"/>
    </mc:Choice>
    <mc:Fallback>
      <p:transition spd="slow" advTm="1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5697" r="1151" b="4934"/>
          <a:stretch/>
        </p:blipFill>
        <p:spPr bwMode="auto">
          <a:xfrm>
            <a:off x="1163783" y="1820780"/>
            <a:ext cx="8797636" cy="421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63783" y="3491345"/>
            <a:ext cx="2729344" cy="5818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0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15"/>
    </mc:Choice>
    <mc:Fallback>
      <p:transition spd="slow" advTm="3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21" y="437802"/>
            <a:ext cx="8163800" cy="482431"/>
          </a:xfrm>
        </p:spPr>
        <p:txBody>
          <a:bodyPr/>
          <a:lstStyle/>
          <a:p>
            <a:r>
              <a:rPr lang="en-GB" dirty="0" smtClean="0"/>
              <a:t>User Pre-sets</a:t>
            </a:r>
            <a:endParaRPr lang="en-GB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"/>
          <a:stretch/>
        </p:blipFill>
        <p:spPr bwMode="auto">
          <a:xfrm>
            <a:off x="720436" y="1874092"/>
            <a:ext cx="8382000" cy="40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07382" y="3865418"/>
            <a:ext cx="1995054" cy="443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22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40"/>
    </mc:Choice>
    <mc:Fallback>
      <p:transition spd="slow" advTm="2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39" y="354675"/>
            <a:ext cx="8163800" cy="482431"/>
          </a:xfrm>
        </p:spPr>
        <p:txBody>
          <a:bodyPr/>
          <a:lstStyle/>
          <a:p>
            <a:r>
              <a:rPr lang="en-GB" dirty="0"/>
              <a:t>User Pre-sets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2" y="1006895"/>
            <a:ext cx="5999018" cy="52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00109" y="2452255"/>
            <a:ext cx="429491" cy="360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85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0"/>
    </mc:Choice>
    <mc:Fallback>
      <p:transition spd="slow" advTm="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15" y="326966"/>
            <a:ext cx="8163800" cy="482431"/>
          </a:xfrm>
        </p:spPr>
        <p:txBody>
          <a:bodyPr/>
          <a:lstStyle/>
          <a:p>
            <a:r>
              <a:rPr lang="en-GB" dirty="0"/>
              <a:t>User Pre-sets</a:t>
            </a: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7" y="2069554"/>
            <a:ext cx="9490500" cy="265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7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7"/>
    </mc:Choice>
    <mc:Fallback>
      <p:transition spd="slow" advTm="1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15" y="257693"/>
            <a:ext cx="8163800" cy="482431"/>
          </a:xfrm>
        </p:spPr>
        <p:txBody>
          <a:bodyPr/>
          <a:lstStyle/>
          <a:p>
            <a:r>
              <a:rPr lang="en-GB" dirty="0"/>
              <a:t>User Pre-sets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06" b="1831"/>
          <a:stretch/>
        </p:blipFill>
        <p:spPr bwMode="auto">
          <a:xfrm>
            <a:off x="2216728" y="965742"/>
            <a:ext cx="6026728" cy="51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8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1"/>
    </mc:Choice>
    <mc:Fallback>
      <p:transition spd="slow" advTm="13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85" y="257694"/>
            <a:ext cx="8163800" cy="482431"/>
          </a:xfrm>
        </p:spPr>
        <p:txBody>
          <a:bodyPr/>
          <a:lstStyle/>
          <a:p>
            <a:r>
              <a:rPr lang="en-GB" dirty="0"/>
              <a:t>User Pre-sets</a:t>
            </a:r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1233056"/>
            <a:ext cx="8548254" cy="404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8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1"/>
    </mc:Choice>
    <mc:Fallback>
      <p:transition spd="slow" advTm="23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5697" r="1151" b="4934"/>
          <a:stretch/>
        </p:blipFill>
        <p:spPr bwMode="auto">
          <a:xfrm>
            <a:off x="1163783" y="1820780"/>
            <a:ext cx="8797636" cy="421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63783" y="4890655"/>
            <a:ext cx="6483926" cy="692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0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2"/>
    </mc:Choice>
    <mc:Fallback>
      <p:transition spd="slow" advTm="1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21" y="354676"/>
            <a:ext cx="8163800" cy="482431"/>
          </a:xfrm>
        </p:spPr>
        <p:txBody>
          <a:bodyPr/>
          <a:lstStyle/>
          <a:p>
            <a:r>
              <a:rPr lang="en-GB" dirty="0" smtClean="0"/>
              <a:t>Blue Dot Homepage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b="3705"/>
          <a:stretch/>
        </p:blipFill>
        <p:spPr bwMode="auto">
          <a:xfrm>
            <a:off x="1427018" y="964735"/>
            <a:ext cx="7426036" cy="46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4545" y="964735"/>
            <a:ext cx="581891" cy="462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9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7"/>
    </mc:Choice>
    <mc:Fallback>
      <p:transition spd="slow" advTm="1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163783"/>
            <a:ext cx="6341341" cy="462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01491" y="5292436"/>
            <a:ext cx="692727" cy="4971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7"/>
    </mc:Choice>
    <mc:Fallback>
      <p:transition spd="slow" advTm="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3" y="2178771"/>
            <a:ext cx="9130144" cy="240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1345" y="2978727"/>
            <a:ext cx="2244437" cy="429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48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3"/>
    </mc:Choice>
    <mc:Fallback>
      <p:transition spd="slow" advTm="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5" y="604117"/>
            <a:ext cx="353493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81013"/>
            <a:ext cx="49339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7"/>
    </mc:Choice>
    <mc:Fallback>
      <p:transition spd="slow" advTm="10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" y="1953491"/>
            <a:ext cx="11981815" cy="254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82291" y="3463636"/>
            <a:ext cx="955964" cy="10390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23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8"/>
    </mc:Choice>
    <mc:Fallback>
      <p:transition spd="slow" advTm="2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guides </a:t>
            </a:r>
            <a:endParaRPr lang="en-GB" dirty="0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0" y="1999895"/>
            <a:ext cx="9522686" cy="350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7"/>
    </mc:Choice>
    <mc:Fallback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03" y="229985"/>
            <a:ext cx="8163800" cy="482431"/>
          </a:xfrm>
        </p:spPr>
        <p:txBody>
          <a:bodyPr/>
          <a:lstStyle/>
          <a:p>
            <a:r>
              <a:rPr lang="en-GB" dirty="0" smtClean="0"/>
              <a:t>Nurse Tab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0910" y="712416"/>
            <a:ext cx="6664036" cy="55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62945" y="5500255"/>
            <a:ext cx="1995055" cy="374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84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2"/>
    </mc:Choice>
    <mc:Fallback>
      <p:transition spd="slow" advTm="1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8" y="637310"/>
            <a:ext cx="9107781" cy="53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7"/>
    </mc:Choice>
    <mc:Fallback>
      <p:transition spd="slow" advTm="1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8" y="637310"/>
            <a:ext cx="9107781" cy="53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328" y="900545"/>
            <a:ext cx="9107781" cy="1371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02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9"/>
    </mc:Choice>
    <mc:Fallback>
      <p:transition spd="slow" advTm="8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 b="4726"/>
          <a:stretch/>
        </p:blipFill>
        <p:spPr bwMode="auto">
          <a:xfrm>
            <a:off x="329471" y="1926432"/>
            <a:ext cx="11452665" cy="28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41273" y="1690254"/>
            <a:ext cx="2452254" cy="900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073237" y="3830783"/>
            <a:ext cx="1136072" cy="845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597236" y="3934692"/>
            <a:ext cx="2992582" cy="845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54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53"/>
    </mc:Choice>
    <mc:Fallback>
      <p:transition spd="slow" advTm="7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2417762"/>
            <a:ext cx="50958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1"/>
    </mc:Choice>
    <mc:Fallback>
      <p:transition spd="slow"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241" y="762000"/>
            <a:ext cx="870990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7"/>
    </mc:Choice>
    <mc:Fallback>
      <p:transition spd="slow" advTm="2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5.7|1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6571EC67EDE44985E6D0CC3B0BDA9" ma:contentTypeVersion="17" ma:contentTypeDescription="Create a new document." ma:contentTypeScope="" ma:versionID="5518c9bea1a3c8fe2d011ac58e91bb98">
  <xsd:schema xmlns:xsd="http://www.w3.org/2001/XMLSchema" xmlns:xs="http://www.w3.org/2001/XMLSchema" xmlns:p="http://schemas.microsoft.com/office/2006/metadata/properties" xmlns:ns1="http://schemas.microsoft.com/sharepoint/v3" xmlns:ns2="98453f7d-33ba-4bba-81a2-a040b7a8987f" xmlns:ns3="435440a9-b756-4f02-8397-23bac2d0f8eb" targetNamespace="http://schemas.microsoft.com/office/2006/metadata/properties" ma:root="true" ma:fieldsID="f061c47fc2f4dc29a95e303e2ebcbff7" ns1:_="" ns2:_="" ns3:_="">
    <xsd:import namespace="http://schemas.microsoft.com/sharepoint/v3"/>
    <xsd:import namespace="98453f7d-33ba-4bba-81a2-a040b7a8987f"/>
    <xsd:import namespace="435440a9-b756-4f02-8397-23bac2d0f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53f7d-33ba-4bba-81a2-a040b7a89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440a9-b756-4f02-8397-23bac2d0f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7b2758-3879-4f43-bffb-aae062e1be55}" ma:internalName="TaxCatchAll" ma:showField="CatchAllData" ma:web="435440a9-b756-4f02-8397-23bac2d0f8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435440a9-b756-4f02-8397-23bac2d0f8eb" xsi:nil="true"/>
    <lcf76f155ced4ddcb4097134ff3c332f xmlns="98453f7d-33ba-4bba-81a2-a040b7a898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81BACE-0C0E-4545-9CF3-1942AC89AAF0}"/>
</file>

<file path=customXml/itemProps2.xml><?xml version="1.0" encoding="utf-8"?>
<ds:datastoreItem xmlns:ds="http://schemas.openxmlformats.org/officeDocument/2006/customXml" ds:itemID="{CB2FEDDC-EFA1-4FE7-BFF8-9BDC92942AEB}"/>
</file>

<file path=customXml/itemProps3.xml><?xml version="1.0" encoding="utf-8"?>
<ds:datastoreItem xmlns:ds="http://schemas.openxmlformats.org/officeDocument/2006/customXml" ds:itemID="{38413EFF-B7D1-4A51-8B40-336B7F56CAD1}"/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43</Words>
  <Application>Microsoft Office PowerPoint</Application>
  <PresentationFormat>Custom</PresentationFormat>
  <Paragraphs>20</Paragraphs>
  <Slides>34</Slides>
  <Notes>0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Bowel Screening Template </vt:lpstr>
      <vt:lpstr>In a patient record </vt:lpstr>
      <vt:lpstr>Blue Dot Homepage</vt:lpstr>
      <vt:lpstr>Nurse Tab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 60 LETTER </vt:lpstr>
      <vt:lpstr>PowerPoint Presentation</vt:lpstr>
      <vt:lpstr>PowerPoint Presentation</vt:lpstr>
      <vt:lpstr>PowerPoint Presentation</vt:lpstr>
      <vt:lpstr>EASY READ PRE 60 LETTER </vt:lpstr>
      <vt:lpstr>CONTACT METHOD</vt:lpstr>
      <vt:lpstr>     VIEW </vt:lpstr>
      <vt:lpstr>RESOURCES </vt:lpstr>
      <vt:lpstr>PowerPoint Presentation</vt:lpstr>
      <vt:lpstr>RESOURCES </vt:lpstr>
      <vt:lpstr>PowerPoint Presentation</vt:lpstr>
      <vt:lpstr>RESOURCES </vt:lpstr>
      <vt:lpstr>PowerPoint Presentation</vt:lpstr>
      <vt:lpstr>RESOURCES </vt:lpstr>
      <vt:lpstr>User Pre-sets</vt:lpstr>
      <vt:lpstr>User Pre-sets</vt:lpstr>
      <vt:lpstr>User Pre-sets</vt:lpstr>
      <vt:lpstr>User Pre-sets</vt:lpstr>
      <vt:lpstr>User Pre-sets</vt:lpstr>
      <vt:lpstr>RESOURCES </vt:lpstr>
      <vt:lpstr>PowerPoint Presentation</vt:lpstr>
      <vt:lpstr>PowerPoint Presentation</vt:lpstr>
      <vt:lpstr>PowerPoint Presentation</vt:lpstr>
      <vt:lpstr>PowerPoint Presentation</vt:lpstr>
      <vt:lpstr>Reference guides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Lodge</dc:creator>
  <cp:lastModifiedBy>Catherine McDonald</cp:lastModifiedBy>
  <cp:revision>40</cp:revision>
  <dcterms:created xsi:type="dcterms:W3CDTF">2018-03-20T14:26:01Z</dcterms:created>
  <dcterms:modified xsi:type="dcterms:W3CDTF">2021-02-01T15:29:11Z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0x0101004786571EC67EDE44985E6D0CC3B0BDA9</vt:lpwstr>
  </property>
  <property fmtid="{D5CDD505-2E9C-101B-9397-08002B2CF9AE}" pid="3" name="MediaServiceImageTags">
    <vt:lpwstr/>
  </property>
</Properties>
</file>