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71" r:id="rId6"/>
    <p:sldId id="276" r:id="rId7"/>
    <p:sldId id="277" r:id="rId8"/>
    <p:sldId id="270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DB8"/>
    <a:srgbClr val="8CBEB9"/>
    <a:srgbClr val="F8EA2D"/>
    <a:srgbClr val="FAAFA5"/>
    <a:srgbClr val="E6E6E6"/>
    <a:srgbClr val="F09550"/>
    <a:srgbClr val="127C79"/>
    <a:srgbClr val="173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C0AF8-1FF5-4D72-BF4C-2A688543D7EA}" v="31" dt="2022-08-10T12:03:30.60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6"/>
  </p:normalViewPr>
  <p:slideViewPr>
    <p:cSldViewPr snapToGrid="0" snapToObjects="1">
      <p:cViewPr varScale="1">
        <p:scale>
          <a:sx n="31" d="100"/>
          <a:sy n="31" d="100"/>
        </p:scale>
        <p:origin x="12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3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The Headrow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" descr="Image"/>
          <p:cNvPicPr>
            <a:picLocks noChangeAspect="1"/>
          </p:cNvPicPr>
          <p:nvPr/>
        </p:nvPicPr>
        <p:blipFill rotWithShape="1">
          <a:blip r:embed="rId2"/>
          <a:srcRect l="6358" r="7145"/>
          <a:stretch/>
        </p:blipFill>
        <p:spPr>
          <a:xfrm>
            <a:off x="-1" y="5637749"/>
            <a:ext cx="24416669" cy="7677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H&amp;CP_Logos_Primary Logo.png" descr="LH&amp;CP_Logos_Prim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039" y="135114"/>
            <a:ext cx="7301437" cy="264152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63697" y="7431017"/>
            <a:ext cx="21971004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1B365D"/>
                </a:solidFill>
              </a:defRPr>
            </a:lvl1pPr>
            <a:lvl2pPr>
              <a:defRPr sz="3600">
                <a:solidFill>
                  <a:srgbClr val="1B365D"/>
                </a:solidFill>
              </a:defRPr>
            </a:lvl2pPr>
            <a:lvl3pPr>
              <a:defRPr sz="3600">
                <a:solidFill>
                  <a:srgbClr val="1B365D"/>
                </a:solidFill>
              </a:defRPr>
            </a:lvl3pPr>
            <a:lvl4pPr>
              <a:defRPr sz="3600">
                <a:solidFill>
                  <a:srgbClr val="1B365D"/>
                </a:solidFill>
              </a:defRPr>
            </a:lvl4pPr>
            <a:lvl5pPr>
              <a:defRPr sz="3600">
                <a:solidFill>
                  <a:srgbClr val="1B365D"/>
                </a:solidFill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63695" y="1281807"/>
            <a:ext cx="21971006" cy="4648202"/>
          </a:xfrm>
          <a:prstGeom prst="rect">
            <a:avLst/>
          </a:prstGeom>
        </p:spPr>
        <p:txBody>
          <a:bodyPr/>
          <a:lstStyle>
            <a:lvl1pPr defTabSz="2438337">
              <a:lnSpc>
                <a:spcPct val="80000"/>
              </a:lnSpc>
              <a:defRPr spc="159">
                <a:solidFill>
                  <a:srgbClr val="3C3C3B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663695" y="5956129"/>
            <a:ext cx="21971001" cy="864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rgbClr val="3C3C3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Subtitle if required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0B230D-1157-D944-A779-FC9B81409AFD}"/>
              </a:ext>
            </a:extLst>
          </p:cNvPr>
          <p:cNvSpPr/>
          <p:nvPr userDrawn="1"/>
        </p:nvSpPr>
        <p:spPr>
          <a:xfrm>
            <a:off x="-1" y="12434193"/>
            <a:ext cx="24416669" cy="1281807"/>
          </a:xfrm>
          <a:prstGeom prst="rect">
            <a:avLst/>
          </a:prstGeom>
          <a:solidFill>
            <a:srgbClr val="8CBEB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54FA6-4772-0C4E-8C71-FE5C01D51A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67484" y="12767760"/>
            <a:ext cx="3727633" cy="4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3591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with fig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823761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  <a:lvl2pPr>
              <a:defRPr sz="3600">
                <a:solidFill>
                  <a:srgbClr val="FFFFFF"/>
                </a:solidFill>
              </a:defRPr>
            </a:lvl2pPr>
            <a:lvl3pPr>
              <a:defRPr sz="3600">
                <a:solidFill>
                  <a:srgbClr val="FFFFFF"/>
                </a:solidFill>
              </a:defRPr>
            </a:lvl3pPr>
            <a:lvl4pPr>
              <a:defRPr sz="3600">
                <a:solidFill>
                  <a:srgbClr val="FFFFFF"/>
                </a:solidFill>
              </a:defRPr>
            </a:lvl4pPr>
            <a:lvl5pPr>
              <a:defRPr sz="3600">
                <a:solidFill>
                  <a:srgbClr val="FFFFFF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Line"/>
          <p:cNvSpPr/>
          <p:nvPr/>
        </p:nvSpPr>
        <p:spPr>
          <a:xfrm>
            <a:off x="1002900" y="2270918"/>
            <a:ext cx="22378200" cy="1"/>
          </a:xfrm>
          <a:prstGeom prst="line">
            <a:avLst/>
          </a:prstGeom>
          <a:ln w="25400">
            <a:solidFill>
              <a:srgbClr val="1B365D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054096" y="830857"/>
            <a:ext cx="21971005" cy="1234680"/>
          </a:xfrm>
          <a:prstGeom prst="rect">
            <a:avLst/>
          </a:prstGeom>
        </p:spPr>
        <p:txBody>
          <a:bodyPr anchor="t"/>
          <a:lstStyle>
            <a:lvl1pPr defTabSz="2438337">
              <a:lnSpc>
                <a:spcPct val="80000"/>
              </a:lnSpc>
              <a:defRPr sz="6500" spc="130">
                <a:solidFill>
                  <a:srgbClr val="1B365D"/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142" name="LH&amp;CP_Logos_Primary Logo.png" descr="LH&amp;CP_Logos_Primar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97" y="592270"/>
            <a:ext cx="4264573" cy="154284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060BCEC3-CC3D-4724-9E86-34184085B5C3}"/>
              </a:ext>
            </a:extLst>
          </p:cNvPr>
          <p:cNvSpPr/>
          <p:nvPr/>
        </p:nvSpPr>
        <p:spPr>
          <a:xfrm>
            <a:off x="1396635" y="2960422"/>
            <a:ext cx="21590731" cy="8473946"/>
          </a:xfrm>
          <a:prstGeom prst="roundRect">
            <a:avLst>
              <a:gd name="adj" fmla="val 10874"/>
            </a:avLst>
          </a:prstGeom>
          <a:solidFill>
            <a:srgbClr val="007A78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indent="457200" algn="l" defTabSz="825500">
              <a:spcBef>
                <a:spcPts val="200"/>
              </a:spcBef>
              <a:defRPr sz="2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AC6B74D1-A736-43F1-9C15-959C4C627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15423" y="3854684"/>
            <a:ext cx="6451444" cy="66854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BFC2D6-0E49-421D-87F9-B08067B38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7345" y="3175896"/>
            <a:ext cx="12607638" cy="8100117"/>
          </a:xfrm>
          <a:prstGeom prst="rect">
            <a:avLst/>
          </a:prstGeom>
        </p:spPr>
        <p:txBody>
          <a:bodyPr/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4000" b="0" i="0">
                <a:solidFill>
                  <a:schemeClr val="bg1"/>
                </a:solidFill>
              </a:defRPr>
            </a:lvl1pPr>
            <a:lvl2pPr marL="685800" indent="-685800">
              <a:buFont typeface="Arial" panose="020B0604020202020204" pitchFamily="34" charset="0"/>
              <a:buChar char="•"/>
              <a:defRPr sz="4000" b="0" i="0"/>
            </a:lvl2pPr>
            <a:lvl3pPr marL="2155825" indent="-685800">
              <a:spcAft>
                <a:spcPts val="600"/>
              </a:spcAft>
              <a:buFont typeface="Courier New" panose="02070309020205020404" pitchFamily="49" charset="0"/>
              <a:buChar char="o"/>
              <a:defRPr sz="4000" b="0" i="0">
                <a:solidFill>
                  <a:schemeClr val="bg1"/>
                </a:solidFill>
              </a:defRPr>
            </a:lvl3pPr>
            <a:lvl4pPr marL="3233738" indent="-81756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>
                <a:solidFill>
                  <a:schemeClr val="bg1"/>
                </a:solidFill>
              </a:defRPr>
            </a:lvl4pPr>
            <a:lvl5pPr marL="4081463" indent="-685800">
              <a:spcAft>
                <a:spcPts val="600"/>
              </a:spcAft>
              <a:buFont typeface="Arial" panose="020B0604020202020204" pitchFamily="34" charset="0"/>
              <a:buChar char="•"/>
              <a:defRPr sz="4000" b="0" i="0">
                <a:solidFill>
                  <a:schemeClr val="bg1"/>
                </a:solidFill>
              </a:defRPr>
            </a:lvl5pPr>
            <a:lvl6pPr marL="4930775" indent="-815975">
              <a:spcAft>
                <a:spcPts val="60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</a:defRPr>
            </a:lvl6pPr>
            <a:lvl7pPr marL="5649913" indent="-719138">
              <a:spcAft>
                <a:spcPts val="600"/>
              </a:spcAft>
              <a:buFont typeface="Wingdings" panose="05000000000000000000" pitchFamily="2" charset="2"/>
              <a:buChar char="§"/>
              <a:defRPr sz="4000" b="0">
                <a:solidFill>
                  <a:schemeClr val="bg1"/>
                </a:solidFill>
              </a:defRPr>
            </a:lvl7pPr>
            <a:lvl8pPr marL="68580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70201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th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045469">
            <a:off x="13521038" y="11207687"/>
            <a:ext cx="5228797" cy="2801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72924">
            <a:off x="19223834" y="4499392"/>
            <a:ext cx="6773049" cy="3629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4336" y="1348925"/>
            <a:ext cx="4508016" cy="4507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LH&amp;CP_Logos_Primary logo WO 1.png" descr="LH&amp;CP_Logos_Primary logo WO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9" y="10783423"/>
            <a:ext cx="6104170" cy="220837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Author name"/>
          <p:cNvSpPr txBox="1">
            <a:spLocks noGrp="1"/>
          </p:cNvSpPr>
          <p:nvPr>
            <p:ph type="title" hasCustomPrompt="1"/>
          </p:nvPr>
        </p:nvSpPr>
        <p:spPr>
          <a:xfrm>
            <a:off x="1663695" y="2026872"/>
            <a:ext cx="21971006" cy="4648203"/>
          </a:xfrm>
          <a:prstGeom prst="rect">
            <a:avLst/>
          </a:prstGeom>
        </p:spPr>
        <p:txBody>
          <a:bodyPr/>
          <a:lstStyle/>
          <a:p>
            <a:r>
              <a:t>Author name</a:t>
            </a:r>
          </a:p>
        </p:txBody>
      </p:sp>
      <p:sp>
        <p:nvSpPr>
          <p:cNvPr id="17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63695" y="7048941"/>
            <a:ext cx="21971001" cy="8641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>
              <a:defRPr sz="4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>
              <a:defRPr sz="4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>
              <a:defRPr sz="4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>
              <a:defRPr sz="4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Thank you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- Middleton Park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" descr="Image"/>
          <p:cNvPicPr>
            <a:picLocks noChangeAspect="1"/>
          </p:cNvPicPr>
          <p:nvPr/>
        </p:nvPicPr>
        <p:blipFill rotWithShape="1">
          <a:blip r:embed="rId2"/>
          <a:srcRect l="9456" r="23485" b="17847"/>
          <a:stretch/>
        </p:blipFill>
        <p:spPr>
          <a:xfrm>
            <a:off x="0" y="7831238"/>
            <a:ext cx="24416669" cy="5902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63697" y="7431017"/>
            <a:ext cx="21971004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1B365D"/>
                </a:solidFill>
              </a:defRPr>
            </a:lvl1pPr>
            <a:lvl2pPr>
              <a:defRPr sz="3600">
                <a:solidFill>
                  <a:srgbClr val="1B365D"/>
                </a:solidFill>
              </a:defRPr>
            </a:lvl2pPr>
            <a:lvl3pPr>
              <a:defRPr sz="3600">
                <a:solidFill>
                  <a:srgbClr val="1B365D"/>
                </a:solidFill>
              </a:defRPr>
            </a:lvl3pPr>
            <a:lvl4pPr>
              <a:defRPr sz="3600">
                <a:solidFill>
                  <a:srgbClr val="1B365D"/>
                </a:solidFill>
              </a:defRPr>
            </a:lvl4pPr>
            <a:lvl5pPr>
              <a:defRPr sz="3600">
                <a:solidFill>
                  <a:srgbClr val="1B365D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63695" y="1281807"/>
            <a:ext cx="21971006" cy="4648202"/>
          </a:xfrm>
          <a:prstGeom prst="rect">
            <a:avLst/>
          </a:prstGeom>
        </p:spPr>
        <p:txBody>
          <a:bodyPr/>
          <a:lstStyle>
            <a:lvl1pPr defTabSz="2438337">
              <a:lnSpc>
                <a:spcPct val="80000"/>
              </a:lnSpc>
              <a:defRPr spc="159">
                <a:solidFill>
                  <a:srgbClr val="3C3C3B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3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265" y="12785880"/>
            <a:ext cx="3636071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LH&amp;CP_Logos_Primary Logo.png" descr="LH&amp;CP_Logos_Primary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7039" y="135114"/>
            <a:ext cx="7301436" cy="264152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663695" y="5956129"/>
            <a:ext cx="21971001" cy="864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rgbClr val="3C3C3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Subtitle if required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 - Middleton Park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" descr="Image"/>
          <p:cNvPicPr>
            <a:picLocks noChangeAspect="1"/>
          </p:cNvPicPr>
          <p:nvPr/>
        </p:nvPicPr>
        <p:blipFill rotWithShape="1">
          <a:blip r:embed="rId2"/>
          <a:srcRect l="9456" r="23485" b="17847"/>
          <a:stretch/>
        </p:blipFill>
        <p:spPr>
          <a:xfrm>
            <a:off x="0" y="7831238"/>
            <a:ext cx="24416669" cy="590212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BEFCAE-CED6-E04A-86F1-57DE45B8C44F}"/>
              </a:ext>
            </a:extLst>
          </p:cNvPr>
          <p:cNvSpPr/>
          <p:nvPr userDrawn="1"/>
        </p:nvSpPr>
        <p:spPr>
          <a:xfrm>
            <a:off x="-1" y="12434193"/>
            <a:ext cx="24416669" cy="1281807"/>
          </a:xfrm>
          <a:prstGeom prst="rect">
            <a:avLst/>
          </a:prstGeom>
          <a:solidFill>
            <a:srgbClr val="8CBEB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63697" y="7431017"/>
            <a:ext cx="21971004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1B365D"/>
                </a:solidFill>
              </a:defRPr>
            </a:lvl1pPr>
            <a:lvl2pPr>
              <a:defRPr sz="3600">
                <a:solidFill>
                  <a:srgbClr val="1B365D"/>
                </a:solidFill>
              </a:defRPr>
            </a:lvl2pPr>
            <a:lvl3pPr>
              <a:defRPr sz="3600">
                <a:solidFill>
                  <a:srgbClr val="1B365D"/>
                </a:solidFill>
              </a:defRPr>
            </a:lvl3pPr>
            <a:lvl4pPr>
              <a:defRPr sz="3600">
                <a:solidFill>
                  <a:srgbClr val="1B365D"/>
                </a:solidFill>
              </a:defRPr>
            </a:lvl4pPr>
            <a:lvl5pPr>
              <a:defRPr sz="3600">
                <a:solidFill>
                  <a:srgbClr val="1B365D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63695" y="1281807"/>
            <a:ext cx="21971006" cy="4648202"/>
          </a:xfrm>
          <a:prstGeom prst="rect">
            <a:avLst/>
          </a:prstGeom>
        </p:spPr>
        <p:txBody>
          <a:bodyPr/>
          <a:lstStyle>
            <a:lvl1pPr defTabSz="2438337">
              <a:lnSpc>
                <a:spcPct val="80000"/>
              </a:lnSpc>
              <a:defRPr spc="159">
                <a:solidFill>
                  <a:srgbClr val="3C3C3B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33" name="LH&amp;CP_Logos_Primary Logo.png" descr="LH&amp;CP_Logos_Prim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039" y="135114"/>
            <a:ext cx="7301436" cy="264152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663695" y="5956129"/>
            <a:ext cx="21971001" cy="864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rgbClr val="3C3C3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Subtitle if required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F901E0-C1A8-4148-830D-31FE69A028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67484" y="12767760"/>
            <a:ext cx="3727633" cy="4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99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with shapes">
    <p:bg>
      <p:bgPr>
        <a:solidFill>
          <a:srgbClr val="1B365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LH&amp;CP_Logos_Primary Logo.png" descr="LH&amp;CP_Logos_Primary Logo.png">
            <a:extLst>
              <a:ext uri="{FF2B5EF4-FFF2-40B4-BE49-F238E27FC236}">
                <a16:creationId xmlns:a16="http://schemas.microsoft.com/office/drawing/2014/main" id="{7EE90D68-108F-BB4F-8931-CD1B19E6D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7039" y="135114"/>
            <a:ext cx="7301436" cy="264152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A37F964E-1ED3-5648-8C94-3C452D72119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63697" y="7431017"/>
            <a:ext cx="21971004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1B365D"/>
                </a:solidFill>
              </a:defRPr>
            </a:lvl1pPr>
            <a:lvl2pPr>
              <a:defRPr sz="3600">
                <a:solidFill>
                  <a:srgbClr val="1B365D"/>
                </a:solidFill>
              </a:defRPr>
            </a:lvl2pPr>
            <a:lvl3pPr>
              <a:defRPr sz="3600">
                <a:solidFill>
                  <a:srgbClr val="1B365D"/>
                </a:solidFill>
              </a:defRPr>
            </a:lvl3pPr>
            <a:lvl4pPr>
              <a:defRPr sz="3600">
                <a:solidFill>
                  <a:srgbClr val="1B365D"/>
                </a:solidFill>
              </a:defRPr>
            </a:lvl4pPr>
            <a:lvl5pPr>
              <a:defRPr sz="3600">
                <a:solidFill>
                  <a:srgbClr val="1B365D"/>
                </a:solidFill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3" name="Presentation Title">
            <a:extLst>
              <a:ext uri="{FF2B5EF4-FFF2-40B4-BE49-F238E27FC236}">
                <a16:creationId xmlns:a16="http://schemas.microsoft.com/office/drawing/2014/main" id="{FC25B1DE-91E5-5440-A272-8B4AD87E093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663695" y="1281807"/>
            <a:ext cx="21971006" cy="4648202"/>
          </a:xfrm>
          <a:prstGeom prst="rect">
            <a:avLst/>
          </a:prstGeom>
        </p:spPr>
        <p:txBody>
          <a:bodyPr/>
          <a:lstStyle>
            <a:lvl1pPr defTabSz="2438337">
              <a:lnSpc>
                <a:spcPct val="80000"/>
              </a:lnSpc>
              <a:defRPr spc="159">
                <a:solidFill>
                  <a:srgbClr val="3C3C3B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E6B4313-B117-BD4A-8E92-C1E121BAC4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63695" y="5956129"/>
            <a:ext cx="21971001" cy="864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rgbClr val="3C3C3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Subtitle if required</a:t>
            </a:r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7DA905AF-6A28-E24D-9BB1-9EBA04CE2C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67485" y="12763800"/>
            <a:ext cx="3727632" cy="488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93E2BB34-58C8-6542-88D0-3D0AEF1107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281127">
            <a:off x="8365514" y="4935"/>
            <a:ext cx="4216203" cy="2259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428A6E4-7215-4C4E-BCF9-B56464F2C7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603342">
            <a:off x="15221767" y="9619808"/>
            <a:ext cx="3454030" cy="4152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D333D9D1-6847-C646-9B64-FA8E30481B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204972" y="4413753"/>
            <a:ext cx="4152346" cy="4152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F7FE3A73-4A78-BE44-B94A-20C639FF45F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3133949">
            <a:off x="1477640" y="11620859"/>
            <a:ext cx="4484137" cy="24027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84894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823761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  <a:lvl2pPr>
              <a:defRPr sz="3600">
                <a:solidFill>
                  <a:srgbClr val="FFFFFF"/>
                </a:solidFill>
              </a:defRPr>
            </a:lvl2pPr>
            <a:lvl3pPr>
              <a:defRPr sz="3600">
                <a:solidFill>
                  <a:srgbClr val="FFFFFF"/>
                </a:solidFill>
              </a:defRPr>
            </a:lvl3pPr>
            <a:lvl4pPr>
              <a:defRPr sz="3600">
                <a:solidFill>
                  <a:srgbClr val="FFFFFF"/>
                </a:solidFill>
              </a:defRPr>
            </a:lvl4pPr>
            <a:lvl5pPr>
              <a:defRPr sz="3600">
                <a:solidFill>
                  <a:srgbClr val="FFFFFF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Line"/>
          <p:cNvSpPr/>
          <p:nvPr/>
        </p:nvSpPr>
        <p:spPr>
          <a:xfrm>
            <a:off x="1002900" y="2270918"/>
            <a:ext cx="22378200" cy="1"/>
          </a:xfrm>
          <a:prstGeom prst="line">
            <a:avLst/>
          </a:prstGeom>
          <a:ln w="25400">
            <a:solidFill>
              <a:srgbClr val="1B365D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054096" y="830857"/>
            <a:ext cx="21971005" cy="1234680"/>
          </a:xfrm>
          <a:prstGeom prst="rect">
            <a:avLst/>
          </a:prstGeom>
        </p:spPr>
        <p:txBody>
          <a:bodyPr anchor="t"/>
          <a:lstStyle>
            <a:lvl1pPr defTabSz="2438337">
              <a:lnSpc>
                <a:spcPct val="80000"/>
              </a:lnSpc>
              <a:defRPr sz="6500" spc="130">
                <a:solidFill>
                  <a:srgbClr val="1B365D"/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142" name="LH&amp;CP_Logos_Primary Logo.png" descr="LH&amp;CP_Logos_Primar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97" y="592270"/>
            <a:ext cx="4264573" cy="154284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FB2F-CEA5-42F6-ADFD-1167BE19E7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1738" y="3036888"/>
            <a:ext cx="21823362" cy="8239125"/>
          </a:xfrm>
          <a:prstGeom prst="rect">
            <a:avLst/>
          </a:prstGeom>
        </p:spPr>
        <p:txBody>
          <a:bodyPr/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1pPr>
            <a:lvl2pPr marL="685800" indent="-685800">
              <a:buFont typeface="Arial" panose="020B0604020202020204" pitchFamily="34" charset="0"/>
              <a:buChar char="•"/>
              <a:defRPr sz="4000" b="0" i="0"/>
            </a:lvl2pPr>
            <a:lvl3pPr marL="2155825" indent="-685800">
              <a:spcAft>
                <a:spcPts val="600"/>
              </a:spcAft>
              <a:buFont typeface="Courier New" panose="02070309020205020404" pitchFamily="49" charset="0"/>
              <a:buChar char="o"/>
              <a:defRPr sz="4000" b="0" i="0"/>
            </a:lvl3pPr>
            <a:lvl4pPr marL="3233738" indent="-81756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/>
            </a:lvl4pPr>
            <a:lvl5pPr marL="4081463" indent="-6858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5pPr>
            <a:lvl6pPr marL="4930775" indent="-815975">
              <a:spcAft>
                <a:spcPts val="600"/>
              </a:spcAft>
              <a:buFont typeface="Courier New" panose="02070309020205020404" pitchFamily="49" charset="0"/>
              <a:buChar char="o"/>
              <a:defRPr sz="4000" b="0"/>
            </a:lvl6pPr>
            <a:lvl7pPr marL="5649913" indent="-719138">
              <a:spcAft>
                <a:spcPts val="600"/>
              </a:spcAft>
              <a:buFont typeface="Wingdings" panose="05000000000000000000" pitchFamily="2" charset="2"/>
              <a:buChar char="§"/>
              <a:defRPr sz="4000" b="0"/>
            </a:lvl7pPr>
            <a:lvl8pPr marL="68580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006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page -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1002900" y="2270918"/>
            <a:ext cx="22378200" cy="1"/>
          </a:xfrm>
          <a:prstGeom prst="line">
            <a:avLst/>
          </a:prstGeom>
          <a:ln w="25400">
            <a:solidFill>
              <a:srgbClr val="1B365D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054096" y="830857"/>
            <a:ext cx="21971005" cy="1234680"/>
          </a:xfrm>
          <a:prstGeom prst="rect">
            <a:avLst/>
          </a:prstGeom>
        </p:spPr>
        <p:txBody>
          <a:bodyPr anchor="t"/>
          <a:lstStyle>
            <a:lvl1pPr defTabSz="2438337">
              <a:lnSpc>
                <a:spcPct val="80000"/>
              </a:lnSpc>
              <a:defRPr sz="6500" spc="130">
                <a:solidFill>
                  <a:srgbClr val="1B365D"/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142" name="LH&amp;CP_Logos_Primary Logo.png" descr="LH&amp;CP_Logos_Primar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97" y="592270"/>
            <a:ext cx="4264573" cy="15428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7FAA21-7ED8-4211-922F-7D14E9B55FA3}"/>
              </a:ext>
            </a:extLst>
          </p:cNvPr>
          <p:cNvSpPr/>
          <p:nvPr userDrawn="1"/>
        </p:nvSpPr>
        <p:spPr>
          <a:xfrm>
            <a:off x="1002900" y="2135112"/>
            <a:ext cx="22378200" cy="12346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91455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page with fig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823761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  <a:lvl2pPr>
              <a:defRPr sz="3600">
                <a:solidFill>
                  <a:srgbClr val="FFFFFF"/>
                </a:solidFill>
              </a:defRPr>
            </a:lvl2pPr>
            <a:lvl3pPr>
              <a:defRPr sz="3600">
                <a:solidFill>
                  <a:srgbClr val="FFFFFF"/>
                </a:solidFill>
              </a:defRPr>
            </a:lvl3pPr>
            <a:lvl4pPr>
              <a:defRPr sz="3600">
                <a:solidFill>
                  <a:srgbClr val="FFFFFF"/>
                </a:solidFill>
              </a:defRPr>
            </a:lvl4pPr>
            <a:lvl5pPr>
              <a:defRPr sz="3600">
                <a:solidFill>
                  <a:srgbClr val="FFFFFF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Line"/>
          <p:cNvSpPr/>
          <p:nvPr/>
        </p:nvSpPr>
        <p:spPr>
          <a:xfrm>
            <a:off x="1002900" y="2270918"/>
            <a:ext cx="22378200" cy="1"/>
          </a:xfrm>
          <a:prstGeom prst="line">
            <a:avLst/>
          </a:prstGeom>
          <a:ln w="25400">
            <a:solidFill>
              <a:srgbClr val="1B365D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054096" y="830857"/>
            <a:ext cx="21971005" cy="1234680"/>
          </a:xfrm>
          <a:prstGeom prst="rect">
            <a:avLst/>
          </a:prstGeom>
        </p:spPr>
        <p:txBody>
          <a:bodyPr anchor="t"/>
          <a:lstStyle>
            <a:lvl1pPr defTabSz="2438337">
              <a:lnSpc>
                <a:spcPct val="80000"/>
              </a:lnSpc>
              <a:defRPr sz="6500" spc="130">
                <a:solidFill>
                  <a:srgbClr val="1B365D"/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142" name="LH&amp;CP_Logos_Primary Logo.png" descr="LH&amp;CP_Logos_Primar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97" y="592270"/>
            <a:ext cx="4264573" cy="154284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FB2F-CEA5-42F6-ADFD-1167BE19E7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1738" y="3036889"/>
            <a:ext cx="21823362" cy="7256414"/>
          </a:xfrm>
          <a:prstGeom prst="rect">
            <a:avLst/>
          </a:prstGeom>
        </p:spPr>
        <p:txBody>
          <a:bodyPr/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1pPr>
            <a:lvl2pPr marL="685800" indent="-685800">
              <a:buFont typeface="Arial" panose="020B0604020202020204" pitchFamily="34" charset="0"/>
              <a:buChar char="•"/>
              <a:defRPr sz="4000" b="0" i="0"/>
            </a:lvl2pPr>
            <a:lvl3pPr marL="2155825" indent="-685800">
              <a:spcAft>
                <a:spcPts val="600"/>
              </a:spcAft>
              <a:buFont typeface="Courier New" panose="02070309020205020404" pitchFamily="49" charset="0"/>
              <a:buChar char="o"/>
              <a:defRPr sz="4000" b="0" i="0"/>
            </a:lvl3pPr>
            <a:lvl4pPr marL="3233738" indent="-81756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/>
            </a:lvl4pPr>
            <a:lvl5pPr marL="4081463" indent="-6858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5pPr>
            <a:lvl6pPr marL="4930775" indent="-815975">
              <a:spcAft>
                <a:spcPts val="600"/>
              </a:spcAft>
              <a:buFont typeface="Courier New" panose="02070309020205020404" pitchFamily="49" charset="0"/>
              <a:buChar char="o"/>
              <a:defRPr sz="4000" b="0"/>
            </a:lvl6pPr>
            <a:lvl7pPr marL="5649913" indent="-719138">
              <a:spcAft>
                <a:spcPts val="600"/>
              </a:spcAft>
              <a:buFont typeface="Wingdings" panose="05000000000000000000" pitchFamily="2" charset="2"/>
              <a:buChar char="§"/>
              <a:defRPr sz="4000" b="0"/>
            </a:lvl7pPr>
            <a:lvl8pPr marL="68580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951A4FB-EFBC-4F0E-8165-409D1527CE0B}"/>
              </a:ext>
            </a:extLst>
          </p:cNvPr>
          <p:cNvSpPr/>
          <p:nvPr userDrawn="1"/>
        </p:nvSpPr>
        <p:spPr>
          <a:xfrm>
            <a:off x="-1" y="10576390"/>
            <a:ext cx="24384004" cy="3162296"/>
          </a:xfrm>
          <a:prstGeom prst="rect">
            <a:avLst/>
          </a:prstGeom>
          <a:solidFill>
            <a:srgbClr val="8CBEB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24CBC1CB-AFCB-4671-AC03-64C98205C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24760" y="5720305"/>
            <a:ext cx="4652140" cy="5317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B55E406-86B0-4FF7-9F88-37B9E5179A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05372" y="4099407"/>
            <a:ext cx="5900115" cy="89974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65327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page with large circl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823761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  <a:lvl2pPr>
              <a:defRPr sz="3600">
                <a:solidFill>
                  <a:srgbClr val="FFFFFF"/>
                </a:solidFill>
              </a:defRPr>
            </a:lvl2pPr>
            <a:lvl3pPr>
              <a:defRPr sz="3600">
                <a:solidFill>
                  <a:srgbClr val="FFFFFF"/>
                </a:solidFill>
              </a:defRPr>
            </a:lvl3pPr>
            <a:lvl4pPr>
              <a:defRPr sz="3600">
                <a:solidFill>
                  <a:srgbClr val="FFFFFF"/>
                </a:solidFill>
              </a:defRPr>
            </a:lvl4pPr>
            <a:lvl5pPr>
              <a:defRPr sz="3600">
                <a:solidFill>
                  <a:srgbClr val="FFFFFF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Line"/>
          <p:cNvSpPr/>
          <p:nvPr/>
        </p:nvSpPr>
        <p:spPr>
          <a:xfrm>
            <a:off x="1002900" y="2270918"/>
            <a:ext cx="22378200" cy="1"/>
          </a:xfrm>
          <a:prstGeom prst="line">
            <a:avLst/>
          </a:prstGeom>
          <a:ln w="25400">
            <a:solidFill>
              <a:srgbClr val="1B365D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054096" y="830857"/>
            <a:ext cx="21971005" cy="1234680"/>
          </a:xfrm>
          <a:prstGeom prst="rect">
            <a:avLst/>
          </a:prstGeom>
        </p:spPr>
        <p:txBody>
          <a:bodyPr anchor="t"/>
          <a:lstStyle>
            <a:lvl1pPr defTabSz="2438337">
              <a:lnSpc>
                <a:spcPct val="80000"/>
              </a:lnSpc>
              <a:defRPr sz="6500" spc="130">
                <a:solidFill>
                  <a:srgbClr val="1B365D"/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142" name="LH&amp;CP_Logos_Primary Logo.png" descr="LH&amp;CP_Logos_Primar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97" y="592270"/>
            <a:ext cx="4264573" cy="154284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FB2F-CEA5-42F6-ADFD-1167BE19E7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1738" y="3036888"/>
            <a:ext cx="21823362" cy="8239125"/>
          </a:xfrm>
          <a:prstGeom prst="rect">
            <a:avLst/>
          </a:prstGeom>
        </p:spPr>
        <p:txBody>
          <a:bodyPr/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1pPr>
            <a:lvl2pPr marL="685800" indent="-685800">
              <a:buFont typeface="Arial" panose="020B0604020202020204" pitchFamily="34" charset="0"/>
              <a:buChar char="•"/>
              <a:defRPr sz="4000" b="0" i="0"/>
            </a:lvl2pPr>
            <a:lvl3pPr marL="2155825" indent="-685800">
              <a:spcAft>
                <a:spcPts val="600"/>
              </a:spcAft>
              <a:buFont typeface="Courier New" panose="02070309020205020404" pitchFamily="49" charset="0"/>
              <a:buChar char="o"/>
              <a:defRPr sz="4000" b="0" i="0"/>
            </a:lvl3pPr>
            <a:lvl4pPr marL="3233738" indent="-81756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/>
            </a:lvl4pPr>
            <a:lvl5pPr marL="4081463" indent="-6858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5pPr>
            <a:lvl6pPr marL="4930775" indent="-815975">
              <a:spcAft>
                <a:spcPts val="600"/>
              </a:spcAft>
              <a:buFont typeface="Courier New" panose="02070309020205020404" pitchFamily="49" charset="0"/>
              <a:buChar char="o"/>
              <a:defRPr sz="4000" b="0"/>
            </a:lvl6pPr>
            <a:lvl7pPr marL="5649913" indent="-719138">
              <a:spcAft>
                <a:spcPts val="600"/>
              </a:spcAft>
              <a:buFont typeface="Wingdings" panose="05000000000000000000" pitchFamily="2" charset="2"/>
              <a:buChar char="§"/>
              <a:defRPr sz="4000" b="0"/>
            </a:lvl7pPr>
            <a:lvl8pPr marL="68580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F3BD7D97-478A-46BB-8387-351AE580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19530" y="3053341"/>
            <a:ext cx="4346994" cy="4465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8CC4B47D-3DAB-4822-9A17-4D9F50556D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031157" y="5277482"/>
            <a:ext cx="4073993" cy="4465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EC833BA8-877D-451A-A712-6A9F5F33D1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258730" y="8015851"/>
            <a:ext cx="3552858" cy="33980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42677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page with small circl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823761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  <a:lvl2pPr>
              <a:defRPr sz="3600">
                <a:solidFill>
                  <a:srgbClr val="FFFFFF"/>
                </a:solidFill>
              </a:defRPr>
            </a:lvl2pPr>
            <a:lvl3pPr>
              <a:defRPr sz="3600">
                <a:solidFill>
                  <a:srgbClr val="FFFFFF"/>
                </a:solidFill>
              </a:defRPr>
            </a:lvl3pPr>
            <a:lvl4pPr>
              <a:defRPr sz="3600">
                <a:solidFill>
                  <a:srgbClr val="FFFFFF"/>
                </a:solidFill>
              </a:defRPr>
            </a:lvl4pPr>
            <a:lvl5pPr>
              <a:defRPr sz="3600">
                <a:solidFill>
                  <a:srgbClr val="FFFFFF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Line"/>
          <p:cNvSpPr/>
          <p:nvPr/>
        </p:nvSpPr>
        <p:spPr>
          <a:xfrm>
            <a:off x="1002900" y="2270918"/>
            <a:ext cx="22378200" cy="1"/>
          </a:xfrm>
          <a:prstGeom prst="line">
            <a:avLst/>
          </a:prstGeom>
          <a:ln w="25400">
            <a:solidFill>
              <a:srgbClr val="1B365D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054096" y="830857"/>
            <a:ext cx="21971005" cy="1234680"/>
          </a:xfrm>
          <a:prstGeom prst="rect">
            <a:avLst/>
          </a:prstGeom>
        </p:spPr>
        <p:txBody>
          <a:bodyPr anchor="t"/>
          <a:lstStyle>
            <a:lvl1pPr defTabSz="2438337">
              <a:lnSpc>
                <a:spcPct val="80000"/>
              </a:lnSpc>
              <a:defRPr sz="6500" spc="130">
                <a:solidFill>
                  <a:srgbClr val="1B365D"/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142" name="LH&amp;CP_Logos_Primary Logo.png" descr="LH&amp;CP_Logos_Primar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97" y="592270"/>
            <a:ext cx="4264573" cy="154284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FB2F-CEA5-42F6-ADFD-1167BE19E7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1738" y="3036888"/>
            <a:ext cx="21823362" cy="8239125"/>
          </a:xfrm>
          <a:prstGeom prst="rect">
            <a:avLst/>
          </a:prstGeom>
        </p:spPr>
        <p:txBody>
          <a:bodyPr/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1pPr>
            <a:lvl2pPr marL="685800" indent="-685800">
              <a:buFont typeface="Arial" panose="020B0604020202020204" pitchFamily="34" charset="0"/>
              <a:buChar char="•"/>
              <a:defRPr sz="4000" b="0" i="0"/>
            </a:lvl2pPr>
            <a:lvl3pPr marL="2155825" indent="-685800">
              <a:spcAft>
                <a:spcPts val="600"/>
              </a:spcAft>
              <a:buFont typeface="Courier New" panose="02070309020205020404" pitchFamily="49" charset="0"/>
              <a:buChar char="o"/>
              <a:defRPr sz="4000" b="0" i="0"/>
            </a:lvl3pPr>
            <a:lvl4pPr marL="3233738" indent="-81756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/>
            </a:lvl4pPr>
            <a:lvl5pPr marL="4081463" indent="-6858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5pPr>
            <a:lvl6pPr marL="4930775" indent="-815975">
              <a:spcAft>
                <a:spcPts val="600"/>
              </a:spcAft>
              <a:buFont typeface="Courier New" panose="02070309020205020404" pitchFamily="49" charset="0"/>
              <a:buChar char="o"/>
              <a:defRPr sz="4000" b="0"/>
            </a:lvl6pPr>
            <a:lvl7pPr marL="5649913" indent="-719138">
              <a:spcAft>
                <a:spcPts val="600"/>
              </a:spcAft>
              <a:buFont typeface="Wingdings" panose="05000000000000000000" pitchFamily="2" charset="2"/>
              <a:buChar char="§"/>
              <a:defRPr sz="4000" b="0"/>
            </a:lvl7pPr>
            <a:lvl8pPr marL="68580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F3BD7D97-478A-46BB-8387-351AE580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04072" y="6327135"/>
            <a:ext cx="2646211" cy="2718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8CC4B47D-3DAB-4822-9A17-4D9F50556D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01078" y="8270553"/>
            <a:ext cx="2480022" cy="2718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EC833BA8-877D-451A-A712-6A9F5F33D1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382293" y="9355902"/>
            <a:ext cx="2162785" cy="20685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91855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page"/>
          <p:cNvSpPr txBox="1">
            <a:spLocks noGrp="1"/>
          </p:cNvSpPr>
          <p:nvPr>
            <p:ph type="title" hasCustomPrompt="1"/>
          </p:nvPr>
        </p:nvSpPr>
        <p:spPr>
          <a:xfrm>
            <a:off x="1663695" y="2584433"/>
            <a:ext cx="21971006" cy="464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Divider page</a:t>
            </a:r>
          </a:p>
        </p:txBody>
      </p:sp>
      <p:pic>
        <p:nvPicPr>
          <p:cNvPr id="3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281127">
            <a:off x="20320449" y="6456536"/>
            <a:ext cx="4216202" cy="2259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045788">
            <a:off x="3182167" y="10889808"/>
            <a:ext cx="3454030" cy="4152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62972" y="11517878"/>
            <a:ext cx="4152346" cy="4152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8641063">
            <a:off x="7624440" y="-718444"/>
            <a:ext cx="4484137" cy="2402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H&amp;CP_Logos_Primary logo WO 1.png" descr="LH&amp;CP_Logos_Primary logo WO 1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217997" y="592270"/>
            <a:ext cx="4264572" cy="1542842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64" r:id="rId3"/>
    <p:sldLayoutId id="2147483662" r:id="rId4"/>
    <p:sldLayoutId id="2147483669" r:id="rId5"/>
    <p:sldLayoutId id="2147483671" r:id="rId6"/>
    <p:sldLayoutId id="2147483668" r:id="rId7"/>
    <p:sldLayoutId id="2147483666" r:id="rId8"/>
    <p:sldLayoutId id="2147483667" r:id="rId9"/>
    <p:sldLayoutId id="2147483670" r:id="rId10"/>
    <p:sldLayoutId id="2147483661" r:id="rId11"/>
  </p:sldLayoutIdLst>
  <p:transition spd="med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/>
              <a:t>Tom Daniels- September 2022</a:t>
            </a:r>
          </a:p>
        </p:txBody>
      </p:sp>
      <p:sp>
        <p:nvSpPr>
          <p:cNvPr id="187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Recording Screening Champion Activity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Body cop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r>
              <a:rPr dirty="0"/>
              <a:t>Body content</a:t>
            </a:r>
          </a:p>
        </p:txBody>
      </p:sp>
      <p:sp>
        <p:nvSpPr>
          <p:cNvPr id="22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rPr lang="en-GB" dirty="0"/>
              <a:t>Screening Champion Activity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45D45-A2F9-435F-B995-8321DB106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1737" y="3036888"/>
            <a:ext cx="16878445" cy="9459954"/>
          </a:xfrm>
        </p:spPr>
        <p:txBody>
          <a:bodyPr/>
          <a:lstStyle/>
          <a:p>
            <a:r>
              <a:rPr lang="en-GB" dirty="0"/>
              <a:t>Annual investment in Primary Care Screening Champions is £100k</a:t>
            </a:r>
          </a:p>
          <a:p>
            <a:r>
              <a:rPr lang="en-GB" dirty="0"/>
              <a:t>Data collection is currently patchy- this must now improve</a:t>
            </a:r>
          </a:p>
          <a:p>
            <a:r>
              <a:rPr lang="en-GB" dirty="0"/>
              <a:t>A lot of great work is being done, but it is not being recognised</a:t>
            </a:r>
          </a:p>
          <a:p>
            <a:r>
              <a:rPr lang="en-GB" dirty="0"/>
              <a:t>Important to be able to demonstrate the crucial role that the Champions play</a:t>
            </a:r>
          </a:p>
          <a:p>
            <a:r>
              <a:rPr lang="en-GB" dirty="0"/>
              <a:t>Data will be used to highlight and share best practice- how will we know what works well?</a:t>
            </a:r>
          </a:p>
          <a:p>
            <a:r>
              <a:rPr lang="en-GB" dirty="0"/>
              <a:t>Screening data and champion activity can be shared within PCNs to identify learning and areas for focus </a:t>
            </a:r>
          </a:p>
          <a:p>
            <a:r>
              <a:rPr lang="en-GB" dirty="0"/>
              <a:t>We will take a supportive approach and work closely with practices who need additional input</a:t>
            </a:r>
          </a:p>
          <a:p>
            <a:r>
              <a:rPr lang="en-GB" dirty="0"/>
              <a:t>The following slides identify the key, minimum fields to be completed on the cervical and bowel templates</a:t>
            </a:r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829" y="6076695"/>
            <a:ext cx="2828957" cy="2906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6225" y="8193487"/>
            <a:ext cx="2651290" cy="2906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052" y="9202513"/>
            <a:ext cx="2312146" cy="22114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50127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52389-A90F-41F4-905C-2B3B6D38677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Cervical Screening Template- Key Fields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1DA6E66-F595-42EE-B69A-F3D0862AE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17" y="2549217"/>
            <a:ext cx="18944938" cy="1087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3C0B00F-D569-4AFB-904D-7D8EDC838F40}"/>
              </a:ext>
            </a:extLst>
          </p:cNvPr>
          <p:cNvSpPr/>
          <p:nvPr/>
        </p:nvSpPr>
        <p:spPr>
          <a:xfrm>
            <a:off x="7167595" y="10003010"/>
            <a:ext cx="5697416" cy="1076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165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Bowel Screening Template- Key Fields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4BD170D-F8F4-4E4E-96AF-3CD0A6E32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4" b="7158"/>
          <a:stretch/>
        </p:blipFill>
        <p:spPr bwMode="auto">
          <a:xfrm>
            <a:off x="2423462" y="2694878"/>
            <a:ext cx="18690865" cy="104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2350269-C3D2-4513-B68D-AC41BE710240}"/>
              </a:ext>
            </a:extLst>
          </p:cNvPr>
          <p:cNvSpPr/>
          <p:nvPr/>
        </p:nvSpPr>
        <p:spPr>
          <a:xfrm>
            <a:off x="2165596" y="5347480"/>
            <a:ext cx="4949228" cy="5682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EEE4DF-3485-403D-BAF4-EE372A4B0652}"/>
              </a:ext>
            </a:extLst>
          </p:cNvPr>
          <p:cNvSpPr/>
          <p:nvPr/>
        </p:nvSpPr>
        <p:spPr>
          <a:xfrm>
            <a:off x="2165596" y="3949150"/>
            <a:ext cx="6458859" cy="5682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9408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Tom Daniels</a:t>
            </a:r>
            <a:endParaRPr dirty="0"/>
          </a:p>
        </p:txBody>
      </p:sp>
      <p:sp>
        <p:nvSpPr>
          <p:cNvPr id="265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Custom 2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17385D"/>
      </a:accent1>
      <a:accent2>
        <a:srgbClr val="127C79"/>
      </a:accent2>
      <a:accent3>
        <a:srgbClr val="FAAFA5"/>
      </a:accent3>
      <a:accent4>
        <a:srgbClr val="F8EA2D"/>
      </a:accent4>
      <a:accent5>
        <a:srgbClr val="8CBDB8"/>
      </a:accent5>
      <a:accent6>
        <a:srgbClr val="F09550"/>
      </a:accent6>
      <a:hlink>
        <a:srgbClr val="17385D"/>
      </a:hlink>
      <a:folHlink>
        <a:srgbClr val="127C79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5400" cap="flat">
          <a:solidFill>
            <a:schemeClr val="accent2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no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Leeds Heath &amp; Care Partnership_PowerPoint Template v2" id="{561DBA7D-9DEA-4972-A356-D3F24189FE84}" vid="{08E9DDF9-C330-465B-BDB9-5832BD71E673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FA6261A34A24B84B0EEDEC2D82986" ma:contentTypeVersion="14" ma:contentTypeDescription="Create a new document." ma:contentTypeScope="" ma:versionID="cd89598d868cc954ac65e0046637a4b2">
  <xsd:schema xmlns:xsd="http://www.w3.org/2001/XMLSchema" xmlns:xs="http://www.w3.org/2001/XMLSchema" xmlns:p="http://schemas.microsoft.com/office/2006/metadata/properties" xmlns:ns1="http://schemas.microsoft.com/sharepoint/v3" xmlns:ns2="313c7ca4-223d-4177-ba59-8e8564ea9d3b" xmlns:ns3="e2833e5a-7f95-4127-9792-b4a899f994a0" targetNamespace="http://schemas.microsoft.com/office/2006/metadata/properties" ma:root="true" ma:fieldsID="b52e8eba816e1b2b082e41d0ca1e86a2" ns1:_="" ns2:_="" ns3:_="">
    <xsd:import namespace="http://schemas.microsoft.com/sharepoint/v3"/>
    <xsd:import namespace="313c7ca4-223d-4177-ba59-8e8564ea9d3b"/>
    <xsd:import namespace="e2833e5a-7f95-4127-9792-b4a899f994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c7ca4-223d-4177-ba59-8e8564ea9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33e5a-7f95-4127-9792-b4a899f994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BF215E-4098-4CBC-9B9D-EE14EDDB4FC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A1A44E3-3771-421E-B117-7D4B7D56F5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13c7ca4-223d-4177-ba59-8e8564ea9d3b"/>
    <ds:schemaRef ds:uri="e2833e5a-7f95-4127-9792-b4a899f994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A99B41-A3B6-40F6-894A-1C8CA4BE0B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Leeds Heath &amp; Care Partnership_PowerPoint Template v2</Template>
  <TotalTime>23</TotalTime>
  <Words>140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Courier New</vt:lpstr>
      <vt:lpstr>Helvetica Neue</vt:lpstr>
      <vt:lpstr>Helvetica Neue Medium</vt:lpstr>
      <vt:lpstr>Wingdings</vt:lpstr>
      <vt:lpstr>21_BasicWhite</vt:lpstr>
      <vt:lpstr>Recording Screening Champion Activity</vt:lpstr>
      <vt:lpstr>Screening Champion Activity</vt:lpstr>
      <vt:lpstr>Cervical Screening Template- Key Fields</vt:lpstr>
      <vt:lpstr>Bowel Screening Template- Key Fields</vt:lpstr>
      <vt:lpstr>Tom Daniels</vt:lpstr>
    </vt:vector>
  </TitlesOfParts>
  <Company>NHS Leeds CCG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DANIELS, Tom (NHS WEST YORKSHIRE ICB - 15F)</dc:creator>
  <cp:lastModifiedBy>DANIELS, Tom (NHS WEST YORKSHIRE ICB - 15F)</cp:lastModifiedBy>
  <cp:revision>2</cp:revision>
  <dcterms:created xsi:type="dcterms:W3CDTF">2022-09-02T11:05:46Z</dcterms:created>
  <dcterms:modified xsi:type="dcterms:W3CDTF">2022-09-02T11:29:45Z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0x010100BCCFA6261A34A24B84B0EEDEC2D82986</vt:lpwstr>
  </property>
</Properties>
</file>