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91389" r:id="rId5"/>
    <p:sldMasterId id="2147491396" r:id="rId6"/>
  </p:sldMasterIdLst>
  <p:notesMasterIdLst>
    <p:notesMasterId r:id="rId14"/>
  </p:notesMasterIdLst>
  <p:sldIdLst>
    <p:sldId id="371" r:id="rId7"/>
    <p:sldId id="402" r:id="rId8"/>
    <p:sldId id="403" r:id="rId9"/>
    <p:sldId id="401" r:id="rId10"/>
    <p:sldId id="400" r:id="rId11"/>
    <p:sldId id="399" r:id="rId12"/>
    <p:sldId id="397"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AE46B5-0073-4DB8-8FE8-252EF640DA48}">
          <p14:sldIdLst>
            <p14:sldId id="371"/>
            <p14:sldId id="402"/>
            <p14:sldId id="403"/>
            <p14:sldId id="401"/>
            <p14:sldId id="400"/>
            <p14:sldId id="399"/>
            <p14:sldId id="397"/>
          </p14:sldIdLst>
        </p14:section>
      </p14:sectionLst>
    </p:ext>
    <p:ext uri="{EFAFB233-063F-42B5-8137-9DF3F51BA10A}">
      <p15:sldGuideLst xmlns:p15="http://schemas.microsoft.com/office/powerpoint/2012/main" xmlns="">
        <p15:guide id="1" orient="horz" pos="2160">
          <p15:clr>
            <a:srgbClr val="A4A3A4"/>
          </p15:clr>
        </p15:guide>
        <p15:guide id="2" pos="4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87279"/>
    <a:srgbClr val="7AB2A9"/>
    <a:srgbClr val="8BBEBB"/>
    <a:srgbClr val="474747"/>
    <a:srgbClr val="C8B803"/>
    <a:srgbClr val="D42233"/>
    <a:srgbClr val="F79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25695-35D7-4285-33FC-5C2B432C309C}" v="33" dt="2022-02-16T10:43:56.678"/>
    <p1510:client id="{136F9BB8-68AB-1A75-CF83-E3F504620AC4}" v="70" dt="2021-11-04T15:05:01.603"/>
    <p1510:client id="{150B8D08-9F0A-9133-7B69-97BE519A9DB4}" v="7" dt="2022-01-26T12:15:45.330"/>
    <p1510:client id="{543610B7-3FFC-3BDF-0B9C-C42FBA10B51E}" v="6" dt="2022-02-16T10:38:50.044"/>
    <p1510:client id="{98394EC6-D3DF-7E60-DE88-6425CFC06809}" v="114" dt="2021-09-21T14:47:54.928"/>
    <p1510:client id="{B1FE78D6-1D61-A62F-7010-ECF967357C82}" v="88" dt="2021-09-22T11:00:30.268"/>
    <p1510:client id="{B8D34A4E-0BB5-2865-E31E-F13413B514A7}" v="9" dt="2022-01-27T11:46:21.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39" autoAdjust="0"/>
  </p:normalViewPr>
  <p:slideViewPr>
    <p:cSldViewPr snapToGrid="0">
      <p:cViewPr>
        <p:scale>
          <a:sx n="80" d="100"/>
          <a:sy n="80" d="100"/>
        </p:scale>
        <p:origin x="-2530" y="-58"/>
      </p:cViewPr>
      <p:guideLst>
        <p:guide orient="horz" pos="2160"/>
        <p:guide pos="4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1F8BD-0496-4CD7-97FE-11DF150C77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9F21738-26D1-4822-85BC-67D1B3B1F9F8}">
      <dgm:prSet phldrT="[Text]">
        <dgm:style>
          <a:lnRef idx="1">
            <a:schemeClr val="accent6"/>
          </a:lnRef>
          <a:fillRef idx="2">
            <a:schemeClr val="accent6"/>
          </a:fillRef>
          <a:effectRef idx="1">
            <a:schemeClr val="accent6"/>
          </a:effectRef>
          <a:fontRef idx="minor">
            <a:schemeClr val="dk1"/>
          </a:fontRef>
        </dgm:style>
      </dgm:prSet>
      <dgm:spPr/>
      <dgm:t>
        <a:bodyPr/>
        <a:lstStyle/>
        <a:p>
          <a:pPr algn="ctr">
            <a:buFont typeface="Arial" panose="020B0604020202020204" pitchFamily="34" charset="0"/>
            <a:buNone/>
          </a:pPr>
          <a:r>
            <a:rPr lang="en-GB" b="1" dirty="0">
              <a:solidFill>
                <a:schemeClr val="bg1"/>
              </a:solidFill>
              <a:ea typeface="Calibri" panose="020F0502020204030204" pitchFamily="34" charset="0"/>
              <a:cs typeface="Times New Roman" panose="02020603050405020304" pitchFamily="18" charset="0"/>
            </a:rPr>
            <a:t>1. Focus on addressing health inequalities</a:t>
          </a:r>
        </a:p>
      </dgm:t>
    </dgm:pt>
    <dgm:pt modelId="{37A0A4B2-A607-48A6-83F3-F64A009EBD7C}" type="parTrans" cxnId="{C408D09E-BACB-48AB-BCA0-19FFC78A1BB1}">
      <dgm:prSet/>
      <dgm:spPr/>
      <dgm:t>
        <a:bodyPr/>
        <a:lstStyle/>
        <a:p>
          <a:endParaRPr lang="en-GB"/>
        </a:p>
      </dgm:t>
    </dgm:pt>
    <dgm:pt modelId="{37817387-BF68-49CB-A88C-EA99425D1D64}" type="sibTrans" cxnId="{C408D09E-BACB-48AB-BCA0-19FFC78A1BB1}">
      <dgm:prSet/>
      <dgm:spPr/>
      <dgm:t>
        <a:bodyPr/>
        <a:lstStyle/>
        <a:p>
          <a:endParaRPr lang="en-GB"/>
        </a:p>
      </dgm:t>
    </dgm:pt>
    <dgm:pt modelId="{2A498C48-B9EF-44FC-A954-05B2C09AC194}">
      <dgm:prSet phldrT="[Text]">
        <dgm:style>
          <a:lnRef idx="1">
            <a:schemeClr val="accent6"/>
          </a:lnRef>
          <a:fillRef idx="2">
            <a:schemeClr val="accent6"/>
          </a:fillRef>
          <a:effectRef idx="1">
            <a:schemeClr val="accent6"/>
          </a:effectRef>
          <a:fontRef idx="minor">
            <a:schemeClr val="dk1"/>
          </a:fontRef>
        </dgm:style>
      </dgm:prSet>
      <dgm:spPr/>
      <dgm:t>
        <a:bodyPr/>
        <a:lstStyle/>
        <a:p>
          <a:endParaRPr lang="en-GB" b="1" dirty="0">
            <a:solidFill>
              <a:schemeClr val="accent3"/>
            </a:solidFill>
            <a:ea typeface="Calibri" panose="020F0502020204030204" pitchFamily="34" charset="0"/>
            <a:cs typeface="Times New Roman" panose="02020603050405020304" pitchFamily="18" charset="0"/>
          </a:endParaRPr>
        </a:p>
        <a:p>
          <a:r>
            <a:rPr lang="en-GB" b="1" dirty="0">
              <a:solidFill>
                <a:schemeClr val="bg1"/>
              </a:solidFill>
              <a:ea typeface="Calibri" panose="020F0502020204030204" pitchFamily="34" charset="0"/>
              <a:cs typeface="Times New Roman" panose="02020603050405020304" pitchFamily="18" charset="0"/>
            </a:rPr>
            <a:t>2. Respect for people’s values, preferences and needs</a:t>
          </a:r>
          <a:endParaRPr lang="en-GB" dirty="0">
            <a:solidFill>
              <a:schemeClr val="bg1"/>
            </a:solidFill>
          </a:endParaRPr>
        </a:p>
      </dgm:t>
    </dgm:pt>
    <dgm:pt modelId="{076A0F5C-5EBE-4A05-A2A0-46C575EE849E}" type="parTrans" cxnId="{E71B8862-60D8-4853-9D5E-23B6F26CA4EC}">
      <dgm:prSet/>
      <dgm:spPr/>
      <dgm:t>
        <a:bodyPr/>
        <a:lstStyle/>
        <a:p>
          <a:endParaRPr lang="en-GB"/>
        </a:p>
      </dgm:t>
    </dgm:pt>
    <dgm:pt modelId="{94E36BA1-62F0-44FA-99E7-8C104EEA73B0}" type="sibTrans" cxnId="{E71B8862-60D8-4853-9D5E-23B6F26CA4EC}">
      <dgm:prSet/>
      <dgm:spPr/>
      <dgm:t>
        <a:bodyPr/>
        <a:lstStyle/>
        <a:p>
          <a:endParaRPr lang="en-GB"/>
        </a:p>
      </dgm:t>
    </dgm:pt>
    <dgm:pt modelId="{ED19A1B7-96E8-4F66-B5A0-5A5A2AAE16FE}">
      <dgm:prSet phldrT="[Text]">
        <dgm:style>
          <a:lnRef idx="1">
            <a:schemeClr val="accent6"/>
          </a:lnRef>
          <a:fillRef idx="2">
            <a:schemeClr val="accent6"/>
          </a:fillRef>
          <a:effectRef idx="1">
            <a:schemeClr val="accent6"/>
          </a:effectRef>
          <a:fontRef idx="minor">
            <a:schemeClr val="dk1"/>
          </a:fontRef>
        </dgm:style>
      </dgm:prSet>
      <dgm:spPr/>
      <dgm:t>
        <a:bodyPr/>
        <a:lstStyle/>
        <a:p>
          <a:endParaRPr lang="en-GB" b="1" dirty="0">
            <a:solidFill>
              <a:schemeClr val="tx1"/>
            </a:solidFill>
            <a:ea typeface="Calibri" panose="020F0502020204030204" pitchFamily="34" charset="0"/>
            <a:cs typeface="Times New Roman" panose="02020603050405020304" pitchFamily="18" charset="0"/>
          </a:endParaRPr>
        </a:p>
        <a:p>
          <a:r>
            <a:rPr lang="en-GB" b="1" dirty="0">
              <a:solidFill>
                <a:schemeClr val="tx1"/>
              </a:solidFill>
              <a:ea typeface="Calibri" panose="020F0502020204030204" pitchFamily="34" charset="0"/>
              <a:cs typeface="Times New Roman" panose="02020603050405020304" pitchFamily="18" charset="0"/>
            </a:rPr>
            <a:t>3. Effective communication and good quality conversations</a:t>
          </a:r>
          <a:endParaRPr lang="en-GB" b="1" dirty="0">
            <a:solidFill>
              <a:schemeClr val="tx1"/>
            </a:solidFill>
          </a:endParaRPr>
        </a:p>
      </dgm:t>
    </dgm:pt>
    <dgm:pt modelId="{3189BD1E-6ED0-47FC-9F82-77E9E5652801}" type="parTrans" cxnId="{80FACC7E-D51D-4B17-A9F3-58B3889C3018}">
      <dgm:prSet/>
      <dgm:spPr/>
      <dgm:t>
        <a:bodyPr/>
        <a:lstStyle/>
        <a:p>
          <a:endParaRPr lang="en-GB"/>
        </a:p>
      </dgm:t>
    </dgm:pt>
    <dgm:pt modelId="{2D8EDCCF-9D20-47A2-8A75-F93E866C37FF}" type="sibTrans" cxnId="{80FACC7E-D51D-4B17-A9F3-58B3889C3018}">
      <dgm:prSet/>
      <dgm:spPr/>
      <dgm:t>
        <a:bodyPr/>
        <a:lstStyle/>
        <a:p>
          <a:endParaRPr lang="en-GB"/>
        </a:p>
      </dgm:t>
    </dgm:pt>
    <dgm:pt modelId="{801A7ADE-3EBE-4B1A-A441-DEFD307D6369}">
      <dgm:prSet phldrT="[Text]">
        <dgm:style>
          <a:lnRef idx="1">
            <a:schemeClr val="accent6"/>
          </a:lnRef>
          <a:fillRef idx="2">
            <a:schemeClr val="accent6"/>
          </a:fillRef>
          <a:effectRef idx="1">
            <a:schemeClr val="accent6"/>
          </a:effectRef>
          <a:fontRef idx="minor">
            <a:schemeClr val="dk1"/>
          </a:fontRef>
        </dgm:style>
      </dgm:prSet>
      <dgm:spPr/>
      <dgm:t>
        <a:bodyPr/>
        <a:lstStyle/>
        <a:p>
          <a:r>
            <a:rPr lang="en-GB" b="1" dirty="0">
              <a:solidFill>
                <a:schemeClr val="bg1"/>
              </a:solidFill>
              <a:ea typeface="Calibri" panose="020F0502020204030204" pitchFamily="34" charset="0"/>
              <a:cs typeface="Times New Roman" panose="02020603050405020304" pitchFamily="18" charset="0"/>
            </a:rPr>
            <a:t>4. Skilled and confident workforce</a:t>
          </a:r>
          <a:endParaRPr lang="en-GB" dirty="0">
            <a:solidFill>
              <a:schemeClr val="bg1"/>
            </a:solidFill>
          </a:endParaRPr>
        </a:p>
      </dgm:t>
    </dgm:pt>
    <dgm:pt modelId="{D8C0258A-4923-4EF3-AE09-BC189F07EFFB}" type="parTrans" cxnId="{0C8ACFA6-0D01-4790-8D67-E1ED593555B2}">
      <dgm:prSet/>
      <dgm:spPr/>
      <dgm:t>
        <a:bodyPr/>
        <a:lstStyle/>
        <a:p>
          <a:endParaRPr lang="en-GB"/>
        </a:p>
      </dgm:t>
    </dgm:pt>
    <dgm:pt modelId="{A1C931EF-EB8C-40FA-813F-1B4E475677FF}" type="sibTrans" cxnId="{0C8ACFA6-0D01-4790-8D67-E1ED593555B2}">
      <dgm:prSet/>
      <dgm:spPr/>
      <dgm:t>
        <a:bodyPr/>
        <a:lstStyle/>
        <a:p>
          <a:endParaRPr lang="en-GB"/>
        </a:p>
      </dgm:t>
    </dgm:pt>
    <dgm:pt modelId="{806BA4EB-E324-4BA0-9DA9-3E5FC5E8AA01}">
      <dgm:prSet phldrT="[Text]">
        <dgm:style>
          <a:lnRef idx="1">
            <a:schemeClr val="accent6"/>
          </a:lnRef>
          <a:fillRef idx="2">
            <a:schemeClr val="accent6"/>
          </a:fillRef>
          <a:effectRef idx="1">
            <a:schemeClr val="accent6"/>
          </a:effectRef>
          <a:fontRef idx="minor">
            <a:schemeClr val="dk1"/>
          </a:fontRef>
        </dgm:style>
      </dgm:prSet>
      <dgm:spPr/>
      <dgm:t>
        <a:bodyPr/>
        <a:lstStyle/>
        <a:p>
          <a:r>
            <a:rPr lang="en-GB" b="1" dirty="0">
              <a:solidFill>
                <a:schemeClr val="bg1"/>
              </a:solidFill>
              <a:ea typeface="Calibri" panose="020F0502020204030204" pitchFamily="34" charset="0"/>
              <a:cs typeface="Times New Roman" panose="02020603050405020304" pitchFamily="18" charset="0"/>
            </a:rPr>
            <a:t>5. Systems working together</a:t>
          </a:r>
          <a:endParaRPr lang="en-GB" dirty="0">
            <a:solidFill>
              <a:schemeClr val="bg1"/>
            </a:solidFill>
          </a:endParaRPr>
        </a:p>
      </dgm:t>
    </dgm:pt>
    <dgm:pt modelId="{AA4E0193-9871-47FD-AF26-3A09C0F18D9C}" type="parTrans" cxnId="{700DFE0A-5F85-4710-9138-CDCFF4A430CC}">
      <dgm:prSet/>
      <dgm:spPr/>
      <dgm:t>
        <a:bodyPr/>
        <a:lstStyle/>
        <a:p>
          <a:endParaRPr lang="en-GB"/>
        </a:p>
      </dgm:t>
    </dgm:pt>
    <dgm:pt modelId="{0AF97F3C-819B-45D6-ABAB-0D83A33E62E0}" type="sibTrans" cxnId="{700DFE0A-5F85-4710-9138-CDCFF4A430CC}">
      <dgm:prSet/>
      <dgm:spPr/>
      <dgm:t>
        <a:bodyPr/>
        <a:lstStyle/>
        <a:p>
          <a:endParaRPr lang="en-GB"/>
        </a:p>
      </dgm:t>
    </dgm:pt>
    <dgm:pt modelId="{9D46DFCE-2EB4-4263-8749-E92563B41345}" type="pres">
      <dgm:prSet presAssocID="{4A71F8BD-0496-4CD7-97FE-11DF150C7786}" presName="diagram" presStyleCnt="0">
        <dgm:presLayoutVars>
          <dgm:dir/>
          <dgm:resizeHandles val="exact"/>
        </dgm:presLayoutVars>
      </dgm:prSet>
      <dgm:spPr/>
      <dgm:t>
        <a:bodyPr/>
        <a:lstStyle/>
        <a:p>
          <a:endParaRPr lang="en-GB"/>
        </a:p>
      </dgm:t>
    </dgm:pt>
    <dgm:pt modelId="{94B4322C-8CBB-47CA-B9D3-A72A210CC4CD}" type="pres">
      <dgm:prSet presAssocID="{A9F21738-26D1-4822-85BC-67D1B3B1F9F8}" presName="node" presStyleLbl="node1" presStyleIdx="0" presStyleCnt="5">
        <dgm:presLayoutVars>
          <dgm:bulletEnabled val="1"/>
        </dgm:presLayoutVars>
      </dgm:prSet>
      <dgm:spPr/>
      <dgm:t>
        <a:bodyPr/>
        <a:lstStyle/>
        <a:p>
          <a:endParaRPr lang="en-GB"/>
        </a:p>
      </dgm:t>
    </dgm:pt>
    <dgm:pt modelId="{D9BB5556-8353-408B-A37C-44385C087E32}" type="pres">
      <dgm:prSet presAssocID="{37817387-BF68-49CB-A88C-EA99425D1D64}" presName="sibTrans" presStyleCnt="0"/>
      <dgm:spPr/>
    </dgm:pt>
    <dgm:pt modelId="{D96A5124-89B1-4B56-8F5C-39E516395B26}" type="pres">
      <dgm:prSet presAssocID="{2A498C48-B9EF-44FC-A954-05B2C09AC194}" presName="node" presStyleLbl="node1" presStyleIdx="1" presStyleCnt="5">
        <dgm:presLayoutVars>
          <dgm:bulletEnabled val="1"/>
        </dgm:presLayoutVars>
      </dgm:prSet>
      <dgm:spPr/>
      <dgm:t>
        <a:bodyPr/>
        <a:lstStyle/>
        <a:p>
          <a:endParaRPr lang="en-GB"/>
        </a:p>
      </dgm:t>
    </dgm:pt>
    <dgm:pt modelId="{45169934-450A-42D8-B232-07874D1373C7}" type="pres">
      <dgm:prSet presAssocID="{94E36BA1-62F0-44FA-99E7-8C104EEA73B0}" presName="sibTrans" presStyleCnt="0"/>
      <dgm:spPr/>
    </dgm:pt>
    <dgm:pt modelId="{B0589C16-D73F-42EC-98F0-3BF66E3F17E9}" type="pres">
      <dgm:prSet presAssocID="{ED19A1B7-96E8-4F66-B5A0-5A5A2AAE16FE}" presName="node" presStyleLbl="node1" presStyleIdx="2" presStyleCnt="5">
        <dgm:presLayoutVars>
          <dgm:bulletEnabled val="1"/>
        </dgm:presLayoutVars>
      </dgm:prSet>
      <dgm:spPr/>
      <dgm:t>
        <a:bodyPr/>
        <a:lstStyle/>
        <a:p>
          <a:endParaRPr lang="en-GB"/>
        </a:p>
      </dgm:t>
    </dgm:pt>
    <dgm:pt modelId="{0AE728C5-EC20-4E54-87B0-0D8C98E05800}" type="pres">
      <dgm:prSet presAssocID="{2D8EDCCF-9D20-47A2-8A75-F93E866C37FF}" presName="sibTrans" presStyleCnt="0"/>
      <dgm:spPr/>
    </dgm:pt>
    <dgm:pt modelId="{D18DA00B-1094-4F71-B162-56FC3058CE4F}" type="pres">
      <dgm:prSet presAssocID="{801A7ADE-3EBE-4B1A-A441-DEFD307D6369}" presName="node" presStyleLbl="node1" presStyleIdx="3" presStyleCnt="5">
        <dgm:presLayoutVars>
          <dgm:bulletEnabled val="1"/>
        </dgm:presLayoutVars>
      </dgm:prSet>
      <dgm:spPr/>
      <dgm:t>
        <a:bodyPr/>
        <a:lstStyle/>
        <a:p>
          <a:endParaRPr lang="en-GB"/>
        </a:p>
      </dgm:t>
    </dgm:pt>
    <dgm:pt modelId="{EDE4136C-2DD3-41D9-AF85-A895B962663F}" type="pres">
      <dgm:prSet presAssocID="{A1C931EF-EB8C-40FA-813F-1B4E475677FF}" presName="sibTrans" presStyleCnt="0"/>
      <dgm:spPr/>
    </dgm:pt>
    <dgm:pt modelId="{C250D4E7-6C6C-477B-A952-CD4FA0C758FC}" type="pres">
      <dgm:prSet presAssocID="{806BA4EB-E324-4BA0-9DA9-3E5FC5E8AA01}" presName="node" presStyleLbl="node1" presStyleIdx="4" presStyleCnt="5">
        <dgm:presLayoutVars>
          <dgm:bulletEnabled val="1"/>
        </dgm:presLayoutVars>
      </dgm:prSet>
      <dgm:spPr/>
      <dgm:t>
        <a:bodyPr/>
        <a:lstStyle/>
        <a:p>
          <a:endParaRPr lang="en-GB"/>
        </a:p>
      </dgm:t>
    </dgm:pt>
  </dgm:ptLst>
  <dgm:cxnLst>
    <dgm:cxn modelId="{0AB1C645-BFD3-44A4-9A31-BD9EF1ACD870}" type="presOf" srcId="{A9F21738-26D1-4822-85BC-67D1B3B1F9F8}" destId="{94B4322C-8CBB-47CA-B9D3-A72A210CC4CD}" srcOrd="0" destOrd="0" presId="urn:microsoft.com/office/officeart/2005/8/layout/default"/>
    <dgm:cxn modelId="{146B3BEF-EBC9-4226-AC8A-5D05DF93F1D4}" type="presOf" srcId="{ED19A1B7-96E8-4F66-B5A0-5A5A2AAE16FE}" destId="{B0589C16-D73F-42EC-98F0-3BF66E3F17E9}" srcOrd="0" destOrd="0" presId="urn:microsoft.com/office/officeart/2005/8/layout/default"/>
    <dgm:cxn modelId="{C408D09E-BACB-48AB-BCA0-19FFC78A1BB1}" srcId="{4A71F8BD-0496-4CD7-97FE-11DF150C7786}" destId="{A9F21738-26D1-4822-85BC-67D1B3B1F9F8}" srcOrd="0" destOrd="0" parTransId="{37A0A4B2-A607-48A6-83F3-F64A009EBD7C}" sibTransId="{37817387-BF68-49CB-A88C-EA99425D1D64}"/>
    <dgm:cxn modelId="{E71B8862-60D8-4853-9D5E-23B6F26CA4EC}" srcId="{4A71F8BD-0496-4CD7-97FE-11DF150C7786}" destId="{2A498C48-B9EF-44FC-A954-05B2C09AC194}" srcOrd="1" destOrd="0" parTransId="{076A0F5C-5EBE-4A05-A2A0-46C575EE849E}" sibTransId="{94E36BA1-62F0-44FA-99E7-8C104EEA73B0}"/>
    <dgm:cxn modelId="{171267FE-D0EB-4B51-A15C-83DA0E87A0F9}" type="presOf" srcId="{806BA4EB-E324-4BA0-9DA9-3E5FC5E8AA01}" destId="{C250D4E7-6C6C-477B-A952-CD4FA0C758FC}" srcOrd="0" destOrd="0" presId="urn:microsoft.com/office/officeart/2005/8/layout/default"/>
    <dgm:cxn modelId="{700DFE0A-5F85-4710-9138-CDCFF4A430CC}" srcId="{4A71F8BD-0496-4CD7-97FE-11DF150C7786}" destId="{806BA4EB-E324-4BA0-9DA9-3E5FC5E8AA01}" srcOrd="4" destOrd="0" parTransId="{AA4E0193-9871-47FD-AF26-3A09C0F18D9C}" sibTransId="{0AF97F3C-819B-45D6-ABAB-0D83A33E62E0}"/>
    <dgm:cxn modelId="{2091D93B-5037-4A1B-A698-854C0A7643B7}" type="presOf" srcId="{801A7ADE-3EBE-4B1A-A441-DEFD307D6369}" destId="{D18DA00B-1094-4F71-B162-56FC3058CE4F}" srcOrd="0" destOrd="0" presId="urn:microsoft.com/office/officeart/2005/8/layout/default"/>
    <dgm:cxn modelId="{0C8ACFA6-0D01-4790-8D67-E1ED593555B2}" srcId="{4A71F8BD-0496-4CD7-97FE-11DF150C7786}" destId="{801A7ADE-3EBE-4B1A-A441-DEFD307D6369}" srcOrd="3" destOrd="0" parTransId="{D8C0258A-4923-4EF3-AE09-BC189F07EFFB}" sibTransId="{A1C931EF-EB8C-40FA-813F-1B4E475677FF}"/>
    <dgm:cxn modelId="{80FACC7E-D51D-4B17-A9F3-58B3889C3018}" srcId="{4A71F8BD-0496-4CD7-97FE-11DF150C7786}" destId="{ED19A1B7-96E8-4F66-B5A0-5A5A2AAE16FE}" srcOrd="2" destOrd="0" parTransId="{3189BD1E-6ED0-47FC-9F82-77E9E5652801}" sibTransId="{2D8EDCCF-9D20-47A2-8A75-F93E866C37FF}"/>
    <dgm:cxn modelId="{81C4DA51-FF86-488B-B396-82AA6B7C4762}" type="presOf" srcId="{4A71F8BD-0496-4CD7-97FE-11DF150C7786}" destId="{9D46DFCE-2EB4-4263-8749-E92563B41345}" srcOrd="0" destOrd="0" presId="urn:microsoft.com/office/officeart/2005/8/layout/default"/>
    <dgm:cxn modelId="{1B8E5D05-0172-4898-958C-45752B3499A0}" type="presOf" srcId="{2A498C48-B9EF-44FC-A954-05B2C09AC194}" destId="{D96A5124-89B1-4B56-8F5C-39E516395B26}" srcOrd="0" destOrd="0" presId="urn:microsoft.com/office/officeart/2005/8/layout/default"/>
    <dgm:cxn modelId="{2958384C-CD4B-488D-AB7A-4175FC4399B0}" type="presParOf" srcId="{9D46DFCE-2EB4-4263-8749-E92563B41345}" destId="{94B4322C-8CBB-47CA-B9D3-A72A210CC4CD}" srcOrd="0" destOrd="0" presId="urn:microsoft.com/office/officeart/2005/8/layout/default"/>
    <dgm:cxn modelId="{65ED7F38-970D-4799-9456-59D7FB7615B1}" type="presParOf" srcId="{9D46DFCE-2EB4-4263-8749-E92563B41345}" destId="{D9BB5556-8353-408B-A37C-44385C087E32}" srcOrd="1" destOrd="0" presId="urn:microsoft.com/office/officeart/2005/8/layout/default"/>
    <dgm:cxn modelId="{7C1EC93E-8C35-4013-B0C2-6A3139D2DF93}" type="presParOf" srcId="{9D46DFCE-2EB4-4263-8749-E92563B41345}" destId="{D96A5124-89B1-4B56-8F5C-39E516395B26}" srcOrd="2" destOrd="0" presId="urn:microsoft.com/office/officeart/2005/8/layout/default"/>
    <dgm:cxn modelId="{AE7855F9-41D7-4315-ADDA-5EFA5910ADC7}" type="presParOf" srcId="{9D46DFCE-2EB4-4263-8749-E92563B41345}" destId="{45169934-450A-42D8-B232-07874D1373C7}" srcOrd="3" destOrd="0" presId="urn:microsoft.com/office/officeart/2005/8/layout/default"/>
    <dgm:cxn modelId="{E7CF2DEE-0BD4-4D1A-A6B6-A4BF6087A721}" type="presParOf" srcId="{9D46DFCE-2EB4-4263-8749-E92563B41345}" destId="{B0589C16-D73F-42EC-98F0-3BF66E3F17E9}" srcOrd="4" destOrd="0" presId="urn:microsoft.com/office/officeart/2005/8/layout/default"/>
    <dgm:cxn modelId="{FA48E802-72D7-49C2-BDEC-70D89546A6F9}" type="presParOf" srcId="{9D46DFCE-2EB4-4263-8749-E92563B41345}" destId="{0AE728C5-EC20-4E54-87B0-0D8C98E05800}" srcOrd="5" destOrd="0" presId="urn:microsoft.com/office/officeart/2005/8/layout/default"/>
    <dgm:cxn modelId="{59566E29-7EFC-4199-90CD-672BECFAA4E1}" type="presParOf" srcId="{9D46DFCE-2EB4-4263-8749-E92563B41345}" destId="{D18DA00B-1094-4F71-B162-56FC3058CE4F}" srcOrd="6" destOrd="0" presId="urn:microsoft.com/office/officeart/2005/8/layout/default"/>
    <dgm:cxn modelId="{26E20E02-A357-44FB-BF15-E6D7C90DE0BE}" type="presParOf" srcId="{9D46DFCE-2EB4-4263-8749-E92563B41345}" destId="{EDE4136C-2DD3-41D9-AF85-A895B962663F}" srcOrd="7" destOrd="0" presId="urn:microsoft.com/office/officeart/2005/8/layout/default"/>
    <dgm:cxn modelId="{254D509C-414D-43C8-8A95-860CF0C08A7A}" type="presParOf" srcId="{9D46DFCE-2EB4-4263-8749-E92563B41345}" destId="{C250D4E7-6C6C-477B-A952-CD4FA0C758F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4322C-8CBB-47CA-B9D3-A72A210CC4CD}">
      <dsp:nvSpPr>
        <dsp:cNvPr id="0" name=""/>
        <dsp:cNvSpPr/>
      </dsp:nvSpPr>
      <dsp:spPr>
        <a:xfrm>
          <a:off x="0" y="761710"/>
          <a:ext cx="2677797" cy="1606678"/>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Arial" panose="020B0604020202020204" pitchFamily="34" charset="0"/>
            <a:buNone/>
          </a:pPr>
          <a:r>
            <a:rPr lang="en-GB" sz="1700" b="1" kern="1200" dirty="0">
              <a:solidFill>
                <a:schemeClr val="bg1"/>
              </a:solidFill>
              <a:ea typeface="Calibri" panose="020F0502020204030204" pitchFamily="34" charset="0"/>
              <a:cs typeface="Times New Roman" panose="02020603050405020304" pitchFamily="18" charset="0"/>
            </a:rPr>
            <a:t>1. Focus on addressing health inequalities</a:t>
          </a:r>
        </a:p>
      </dsp:txBody>
      <dsp:txXfrm>
        <a:off x="0" y="761710"/>
        <a:ext cx="2677797" cy="1606678"/>
      </dsp:txXfrm>
    </dsp:sp>
    <dsp:sp modelId="{D96A5124-89B1-4B56-8F5C-39E516395B26}">
      <dsp:nvSpPr>
        <dsp:cNvPr id="0" name=""/>
        <dsp:cNvSpPr/>
      </dsp:nvSpPr>
      <dsp:spPr>
        <a:xfrm>
          <a:off x="2945577" y="761710"/>
          <a:ext cx="2677797" cy="1606678"/>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GB" sz="1700" b="1" kern="1200" dirty="0">
            <a:solidFill>
              <a:schemeClr val="accent3"/>
            </a:solidFill>
            <a:ea typeface="Calibri" panose="020F0502020204030204" pitchFamily="34" charset="0"/>
            <a:cs typeface="Times New Roman" panose="02020603050405020304" pitchFamily="18" charset="0"/>
          </a:endParaRPr>
        </a:p>
        <a:p>
          <a:pPr lvl="0" algn="ctr" defTabSz="755650">
            <a:lnSpc>
              <a:spcPct val="90000"/>
            </a:lnSpc>
            <a:spcBef>
              <a:spcPct val="0"/>
            </a:spcBef>
            <a:spcAft>
              <a:spcPct val="35000"/>
            </a:spcAft>
          </a:pPr>
          <a:r>
            <a:rPr lang="en-GB" sz="1700" b="1" kern="1200" dirty="0">
              <a:solidFill>
                <a:schemeClr val="bg1"/>
              </a:solidFill>
              <a:ea typeface="Calibri" panose="020F0502020204030204" pitchFamily="34" charset="0"/>
              <a:cs typeface="Times New Roman" panose="02020603050405020304" pitchFamily="18" charset="0"/>
            </a:rPr>
            <a:t>2. Respect for people’s values, preferences and needs</a:t>
          </a:r>
          <a:endParaRPr lang="en-GB" sz="1700" kern="1200" dirty="0">
            <a:solidFill>
              <a:schemeClr val="bg1"/>
            </a:solidFill>
          </a:endParaRPr>
        </a:p>
      </dsp:txBody>
      <dsp:txXfrm>
        <a:off x="2945577" y="761710"/>
        <a:ext cx="2677797" cy="1606678"/>
      </dsp:txXfrm>
    </dsp:sp>
    <dsp:sp modelId="{B0589C16-D73F-42EC-98F0-3BF66E3F17E9}">
      <dsp:nvSpPr>
        <dsp:cNvPr id="0" name=""/>
        <dsp:cNvSpPr/>
      </dsp:nvSpPr>
      <dsp:spPr>
        <a:xfrm>
          <a:off x="5891154" y="761710"/>
          <a:ext cx="2677797" cy="1606678"/>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GB" sz="1700" b="1" kern="1200" dirty="0">
            <a:solidFill>
              <a:schemeClr val="tx1"/>
            </a:solidFill>
            <a:ea typeface="Calibri" panose="020F0502020204030204" pitchFamily="34" charset="0"/>
            <a:cs typeface="Times New Roman" panose="02020603050405020304" pitchFamily="18" charset="0"/>
          </a:endParaRPr>
        </a:p>
        <a:p>
          <a:pPr lvl="0" algn="ctr" defTabSz="755650">
            <a:lnSpc>
              <a:spcPct val="90000"/>
            </a:lnSpc>
            <a:spcBef>
              <a:spcPct val="0"/>
            </a:spcBef>
            <a:spcAft>
              <a:spcPct val="35000"/>
            </a:spcAft>
          </a:pPr>
          <a:r>
            <a:rPr lang="en-GB" sz="1700" b="1" kern="1200" dirty="0">
              <a:solidFill>
                <a:schemeClr val="tx1"/>
              </a:solidFill>
              <a:ea typeface="Calibri" panose="020F0502020204030204" pitchFamily="34" charset="0"/>
              <a:cs typeface="Times New Roman" panose="02020603050405020304" pitchFamily="18" charset="0"/>
            </a:rPr>
            <a:t>3. Effective communication and good quality conversations</a:t>
          </a:r>
          <a:endParaRPr lang="en-GB" sz="1700" b="1" kern="1200" dirty="0">
            <a:solidFill>
              <a:schemeClr val="tx1"/>
            </a:solidFill>
          </a:endParaRPr>
        </a:p>
      </dsp:txBody>
      <dsp:txXfrm>
        <a:off x="5891154" y="761710"/>
        <a:ext cx="2677797" cy="1606678"/>
      </dsp:txXfrm>
    </dsp:sp>
    <dsp:sp modelId="{D18DA00B-1094-4F71-B162-56FC3058CE4F}">
      <dsp:nvSpPr>
        <dsp:cNvPr id="0" name=""/>
        <dsp:cNvSpPr/>
      </dsp:nvSpPr>
      <dsp:spPr>
        <a:xfrm>
          <a:off x="1472788" y="2636168"/>
          <a:ext cx="2677797" cy="1606678"/>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solidFill>
                <a:schemeClr val="bg1"/>
              </a:solidFill>
              <a:ea typeface="Calibri" panose="020F0502020204030204" pitchFamily="34" charset="0"/>
              <a:cs typeface="Times New Roman" panose="02020603050405020304" pitchFamily="18" charset="0"/>
            </a:rPr>
            <a:t>4. Skilled and confident workforce</a:t>
          </a:r>
          <a:endParaRPr lang="en-GB" sz="1700" kern="1200" dirty="0">
            <a:solidFill>
              <a:schemeClr val="bg1"/>
            </a:solidFill>
          </a:endParaRPr>
        </a:p>
      </dsp:txBody>
      <dsp:txXfrm>
        <a:off x="1472788" y="2636168"/>
        <a:ext cx="2677797" cy="1606678"/>
      </dsp:txXfrm>
    </dsp:sp>
    <dsp:sp modelId="{C250D4E7-6C6C-477B-A952-CD4FA0C758FC}">
      <dsp:nvSpPr>
        <dsp:cNvPr id="0" name=""/>
        <dsp:cNvSpPr/>
      </dsp:nvSpPr>
      <dsp:spPr>
        <a:xfrm>
          <a:off x="4418365" y="2636168"/>
          <a:ext cx="2677797" cy="1606678"/>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solidFill>
                <a:schemeClr val="bg1"/>
              </a:solidFill>
              <a:ea typeface="Calibri" panose="020F0502020204030204" pitchFamily="34" charset="0"/>
              <a:cs typeface="Times New Roman" panose="02020603050405020304" pitchFamily="18" charset="0"/>
            </a:rPr>
            <a:t>5. Systems working together</a:t>
          </a:r>
          <a:endParaRPr lang="en-GB" sz="1700" kern="1200" dirty="0">
            <a:solidFill>
              <a:schemeClr val="bg1"/>
            </a:solidFill>
          </a:endParaRPr>
        </a:p>
      </dsp:txBody>
      <dsp:txXfrm>
        <a:off x="4418365" y="2636168"/>
        <a:ext cx="2677797" cy="16066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5659" cy="496332"/>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50438" y="0"/>
            <a:ext cx="2945659" cy="496332"/>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D5D715CF-CC92-4006-A19B-9B3C5F413ED4}" type="datetime1">
              <a:rPr lang="en-GB"/>
              <a:pPr lvl="0"/>
              <a:t>21/07/2022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79768" y="4715153"/>
            <a:ext cx="5438140" cy="4466987"/>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9428578"/>
            <a:ext cx="2945659" cy="496332"/>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50438" y="9428578"/>
            <a:ext cx="2945659" cy="496332"/>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05D815E-3F83-4E22-A42A-4526BCF2D447}" type="slidenum">
              <a:t>‹#›</a:t>
            </a:fld>
            <a:endParaRPr lang="en-GB"/>
          </a:p>
        </p:txBody>
      </p:sp>
    </p:spTree>
    <p:extLst>
      <p:ext uri="{BB962C8B-B14F-4D97-AF65-F5344CB8AC3E}">
        <p14:creationId xmlns:p14="http://schemas.microsoft.com/office/powerpoint/2010/main" val="406667138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lvl="0">
              <a:lnSpc>
                <a:spcPct val="90000"/>
              </a:lnSpc>
            </a:pPr>
            <a:r>
              <a:rPr lang="en-GB" sz="1200" baseline="0" dirty="0" smtClean="0"/>
              <a:t>Introductions Josh and Emily </a:t>
            </a:r>
          </a:p>
          <a:p>
            <a:pPr lvl="0">
              <a:lnSpc>
                <a:spcPct val="90000"/>
              </a:lnSpc>
            </a:pPr>
            <a:endParaRPr lang="en-GB" sz="1200" baseline="0" dirty="0" smtClean="0">
              <a:cs typeface="Calibri"/>
            </a:endParaRPr>
          </a:p>
          <a:p>
            <a:pPr lvl="0">
              <a:lnSpc>
                <a:spcPct val="90000"/>
              </a:lnSpc>
            </a:pPr>
            <a:r>
              <a:rPr lang="en-GB" sz="1200" baseline="0" dirty="0" smtClean="0">
                <a:cs typeface="Calibri"/>
              </a:rPr>
              <a:t>Introduce H&amp;C academy – Here for you, help you develop and connect with others across the system to help us all work better together.  Come and check us out.  </a:t>
            </a:r>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20CD6A1E-A83F-5E4D-BB78-4A11604C4A3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9459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a:t>
            </a:r>
            <a:r>
              <a:rPr lang="en-GB" baseline="0" dirty="0" smtClean="0"/>
              <a:t> are we talking about when we use the term Better Conversations </a:t>
            </a:r>
          </a:p>
          <a:p>
            <a:endParaRPr lang="en-GB" baseline="0" dirty="0" smtClean="0"/>
          </a:p>
          <a:p>
            <a:r>
              <a:rPr lang="en-GB" baseline="0" dirty="0" smtClean="0"/>
              <a:t>Sits within the person-centred / personalised care work across Leeds. </a:t>
            </a:r>
          </a:p>
          <a:p>
            <a:endParaRPr lang="en-GB" baseline="0" dirty="0" smtClean="0"/>
          </a:p>
          <a:p>
            <a:r>
              <a:rPr lang="en-GB" baseline="0" dirty="0" smtClean="0"/>
              <a:t>Here are the principles that we are all working towards and although BC sit with of 5 of these principles.  The Better conversations sessions are focus on number 3… and the impact of good quality conversations can have on you, the people you work with and what you are working to achieve together.  </a:t>
            </a:r>
            <a:endParaRPr lang="en-GB" dirty="0"/>
          </a:p>
        </p:txBody>
      </p:sp>
      <p:sp>
        <p:nvSpPr>
          <p:cNvPr id="4" name="Slide Number Placeholder 3"/>
          <p:cNvSpPr>
            <a:spLocks noGrp="1"/>
          </p:cNvSpPr>
          <p:nvPr>
            <p:ph type="sldNum" sz="quarter" idx="10"/>
          </p:nvPr>
        </p:nvSpPr>
        <p:spPr/>
        <p:txBody>
          <a:bodyPr/>
          <a:lstStyle/>
          <a:p>
            <a:pPr lvl="0"/>
            <a:fld id="{705D815E-3F83-4E22-A42A-4526BCF2D447}" type="slidenum">
              <a:rPr lang="en-GB" smtClean="0"/>
              <a:t>2</a:t>
            </a:fld>
            <a:endParaRPr lang="en-GB"/>
          </a:p>
        </p:txBody>
      </p:sp>
    </p:spTree>
    <p:extLst>
      <p:ext uri="{BB962C8B-B14F-4D97-AF65-F5344CB8AC3E}">
        <p14:creationId xmlns:p14="http://schemas.microsoft.com/office/powerpoint/2010/main" val="365569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Like you to think about this for the rest of the day. </a:t>
            </a:r>
          </a:p>
          <a:p>
            <a:endParaRPr lang="en-GB" dirty="0" smtClean="0"/>
          </a:p>
          <a:p>
            <a:r>
              <a:rPr lang="en-GB" dirty="0" smtClean="0"/>
              <a:t>Have a chat later on with a colleague and see what you came up with .</a:t>
            </a:r>
            <a:endParaRPr lang="en-GB" dirty="0"/>
          </a:p>
        </p:txBody>
      </p:sp>
      <p:sp>
        <p:nvSpPr>
          <p:cNvPr id="4" name="Slide Number Placeholder 3"/>
          <p:cNvSpPr>
            <a:spLocks noGrp="1"/>
          </p:cNvSpPr>
          <p:nvPr>
            <p:ph type="sldNum" sz="quarter" idx="10"/>
          </p:nvPr>
        </p:nvSpPr>
        <p:spPr/>
        <p:txBody>
          <a:bodyPr/>
          <a:lstStyle/>
          <a:p>
            <a:pPr lvl="0"/>
            <a:fld id="{705D815E-3F83-4E22-A42A-4526BCF2D447}" type="slidenum">
              <a:rPr lang="en-GB" smtClean="0"/>
              <a:t>3</a:t>
            </a:fld>
            <a:endParaRPr lang="en-GB"/>
          </a:p>
        </p:txBody>
      </p:sp>
    </p:spTree>
    <p:extLst>
      <p:ext uri="{BB962C8B-B14F-4D97-AF65-F5344CB8AC3E}">
        <p14:creationId xmlns:p14="http://schemas.microsoft.com/office/powerpoint/2010/main" val="165956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next couple of slides are a snap shot of the whole session that we deliver.  </a:t>
            </a:r>
          </a:p>
          <a:p>
            <a:endParaRPr lang="en-GB" baseline="0" dirty="0" smtClean="0"/>
          </a:p>
          <a:p>
            <a:r>
              <a:rPr lang="en-GB" baseline="0" dirty="0" smtClean="0"/>
              <a:t>Work through these with examples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lvl="0"/>
            <a:fld id="{705D815E-3F83-4E22-A42A-4526BCF2D447}" type="slidenum">
              <a:rPr lang="en-GB" smtClean="0"/>
              <a:t>4</a:t>
            </a:fld>
            <a:endParaRPr lang="en-GB"/>
          </a:p>
        </p:txBody>
      </p:sp>
    </p:spTree>
    <p:extLst>
      <p:ext uri="{BB962C8B-B14F-4D97-AF65-F5344CB8AC3E}">
        <p14:creationId xmlns:p14="http://schemas.microsoft.com/office/powerpoint/2010/main" val="412841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a:t>
            </a:r>
            <a:r>
              <a:rPr lang="en-GB" baseline="0" dirty="0" smtClean="0"/>
              <a:t> through the quality of conversations we have based on this model </a:t>
            </a:r>
            <a:endParaRPr lang="en-GB" dirty="0"/>
          </a:p>
        </p:txBody>
      </p:sp>
      <p:sp>
        <p:nvSpPr>
          <p:cNvPr id="4" name="Slide Number Placeholder 3"/>
          <p:cNvSpPr>
            <a:spLocks noGrp="1"/>
          </p:cNvSpPr>
          <p:nvPr>
            <p:ph type="sldNum" sz="quarter" idx="10"/>
          </p:nvPr>
        </p:nvSpPr>
        <p:spPr/>
        <p:txBody>
          <a:bodyPr/>
          <a:lstStyle/>
          <a:p>
            <a:pPr lvl="0"/>
            <a:fld id="{705D815E-3F83-4E22-A42A-4526BCF2D447}" type="slidenum">
              <a:rPr lang="en-GB" smtClean="0"/>
              <a:t>5</a:t>
            </a:fld>
            <a:endParaRPr lang="en-GB"/>
          </a:p>
        </p:txBody>
      </p:sp>
    </p:spTree>
    <p:extLst>
      <p:ext uri="{BB962C8B-B14F-4D97-AF65-F5344CB8AC3E}">
        <p14:creationId xmlns:p14="http://schemas.microsoft.com/office/powerpoint/2010/main" val="366765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Hungry</a:t>
            </a:r>
            <a:r>
              <a:rPr lang="en-GB" baseline="0" dirty="0" smtClean="0"/>
              <a:t> for more come </a:t>
            </a:r>
            <a:r>
              <a:rPr lang="en-GB" baseline="0" smtClean="0"/>
              <a:t>and join us </a:t>
            </a:r>
            <a:endParaRPr lang="en-GB"/>
          </a:p>
        </p:txBody>
      </p:sp>
      <p:sp>
        <p:nvSpPr>
          <p:cNvPr id="4" name="Slide Number Placeholder 3"/>
          <p:cNvSpPr>
            <a:spLocks noGrp="1"/>
          </p:cNvSpPr>
          <p:nvPr>
            <p:ph type="sldNum" sz="quarter" idx="10"/>
          </p:nvPr>
        </p:nvSpPr>
        <p:spPr/>
        <p:txBody>
          <a:bodyPr/>
          <a:lstStyle/>
          <a:p>
            <a:pPr lvl="0"/>
            <a:fld id="{705D815E-3F83-4E22-A42A-4526BCF2D447}" type="slidenum">
              <a:rPr lang="en-GB" smtClean="0"/>
              <a:t>6</a:t>
            </a:fld>
            <a:endParaRPr lang="en-GB"/>
          </a:p>
        </p:txBody>
      </p:sp>
    </p:spTree>
    <p:extLst>
      <p:ext uri="{BB962C8B-B14F-4D97-AF65-F5344CB8AC3E}">
        <p14:creationId xmlns:p14="http://schemas.microsoft.com/office/powerpoint/2010/main" val="170627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705D815E-3F83-4E22-A42A-4526BCF2D447}" type="slidenum">
              <a:rPr lang="en-GB" smtClean="0"/>
              <a:t>7</a:t>
            </a:fld>
            <a:endParaRPr lang="en-GB"/>
          </a:p>
        </p:txBody>
      </p:sp>
    </p:spTree>
    <p:extLst>
      <p:ext uri="{BB962C8B-B14F-4D97-AF65-F5344CB8AC3E}">
        <p14:creationId xmlns:p14="http://schemas.microsoft.com/office/powerpoint/2010/main" val="31906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42"/>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2B9E1E80-E385-4E95-814F-FCD4F5206781}" type="datetime1">
              <a:rPr lang="en-GB"/>
              <a:pPr lvl="0"/>
              <a:t>21/07/2022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1F7E134B-9676-4D73-B5B4-803BCFC9B29C}" type="slidenum">
              <a:t>‹#›</a:t>
            </a:fld>
            <a:endParaRPr lang="en-GB"/>
          </a:p>
        </p:txBody>
      </p:sp>
    </p:spTree>
    <p:extLst>
      <p:ext uri="{BB962C8B-B14F-4D97-AF65-F5344CB8AC3E}">
        <p14:creationId xmlns:p14="http://schemas.microsoft.com/office/powerpoint/2010/main" val="310597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75FAAB4E-3CEC-4C91-9659-F8189C1DBAE5}" type="datetime1">
              <a:rPr lang="en-GB"/>
              <a:pPr lvl="0"/>
              <a:t>21/07/2022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533C0AE6-6E93-42B8-89C4-F90F38BE3E3B}" type="slidenum">
              <a:t>‹#›</a:t>
            </a:fld>
            <a:endParaRPr lang="en-GB"/>
          </a:p>
        </p:txBody>
      </p:sp>
    </p:spTree>
    <p:extLst>
      <p:ext uri="{BB962C8B-B14F-4D97-AF65-F5344CB8AC3E}">
        <p14:creationId xmlns:p14="http://schemas.microsoft.com/office/powerpoint/2010/main" val="42842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58"/>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58"/>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A769C3C7-B674-47B6-BD31-7688A68114A1}" type="datetime1">
              <a:rPr lang="en-GB"/>
              <a:pPr lvl="0"/>
              <a:t>21/07/2022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5FE87073-9F3E-4BC4-B19E-A29318ED902A}" type="slidenum">
              <a:t>‹#›</a:t>
            </a:fld>
            <a:endParaRPr lang="en-GB"/>
          </a:p>
        </p:txBody>
      </p:sp>
    </p:spTree>
    <p:extLst>
      <p:ext uri="{BB962C8B-B14F-4D97-AF65-F5344CB8AC3E}">
        <p14:creationId xmlns:p14="http://schemas.microsoft.com/office/powerpoint/2010/main" val="276965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content">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4484683"/>
            <a:ext cx="9144000" cy="2373316"/>
          </a:xfrm>
          <a:prstGeom prst="rect">
            <a:avLst/>
          </a:prstGeom>
          <a:noFill/>
          <a:ln>
            <a:noFill/>
          </a:ln>
        </p:spPr>
      </p:pic>
      <p:sp>
        <p:nvSpPr>
          <p:cNvPr id="4" name="Content Placeholder 2"/>
          <p:cNvSpPr txBox="1">
            <a:spLocks noGrp="1"/>
          </p:cNvSpPr>
          <p:nvPr>
            <p:ph idx="4294967295"/>
          </p:nvPr>
        </p:nvSpPr>
        <p:spPr>
          <a:xfrm>
            <a:off x="457200" y="980730"/>
            <a:ext cx="8229600" cy="4133060"/>
          </a:xfrm>
        </p:spPr>
        <p:txBody>
          <a:bodyPr lIns="86932" tIns="43461" rIns="86932" bIns="43461"/>
          <a:lstStyle>
            <a:lvl1pPr marL="434724" indent="-434724">
              <a:buClr>
                <a:srgbClr val="4F81BD"/>
              </a:buClr>
              <a:defRPr>
                <a:solidFill>
                  <a:srgbClr val="9BBB59"/>
                </a:solidFill>
              </a:defRPr>
            </a:lvl1pPr>
            <a:lvl2pPr>
              <a:defRPr>
                <a:solidFill>
                  <a:srgbClr val="9BBB59"/>
                </a:solidFill>
              </a:defRPr>
            </a:lvl2pPr>
            <a:lvl3pPr>
              <a:defRPr>
                <a:solidFill>
                  <a:srgbClr val="9BBB59"/>
                </a:solidFill>
              </a:defRPr>
            </a:lvl3pPr>
            <a:lvl4pPr>
              <a:defRPr>
                <a:solidFill>
                  <a:srgbClr val="9BBB59"/>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itle Placeholder 1"/>
          <p:cNvSpPr txBox="1">
            <a:spLocks noGrp="1"/>
          </p:cNvSpPr>
          <p:nvPr>
            <p:ph type="title"/>
          </p:nvPr>
        </p:nvSpPr>
        <p:spPr>
          <a:xfrm>
            <a:off x="467541" y="116631"/>
            <a:ext cx="8229600" cy="648071"/>
          </a:xfrm>
        </p:spPr>
        <p:txBody>
          <a:bodyPr lIns="86932" tIns="43461" rIns="86932" bIns="43461"/>
          <a:lstStyle>
            <a:lvl1pPr>
              <a:defRPr/>
            </a:lvl1pPr>
          </a:lstStyle>
          <a:p>
            <a:pPr lvl="0"/>
            <a:r>
              <a:rPr lang="en-US"/>
              <a:t>Slide heading</a:t>
            </a:r>
            <a:endParaRPr lang="en-GB"/>
          </a:p>
        </p:txBody>
      </p:sp>
      <p:pic>
        <p:nvPicPr>
          <p:cNvPr id="6" name="Picture 6" descr="Band graphic.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27680" t="60702" r="618" b="590"/>
          <a:stretch/>
        </p:blipFill>
        <p:spPr bwMode="auto">
          <a:xfrm>
            <a:off x="2695033" y="5940869"/>
            <a:ext cx="6197447" cy="88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3476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orange">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397343" y="1464018"/>
            <a:ext cx="4179219" cy="4502926"/>
          </a:xfrm>
        </p:spPr>
        <p:txBody>
          <a:bodyPr/>
          <a:lstStyle>
            <a:lvl1pPr>
              <a:defRPr>
                <a:solidFill>
                  <a:srgbClr val="292A4D"/>
                </a:solidFill>
                <a:latin typeface="Trebuchet MS"/>
                <a:ea typeface="Trebuchet MS"/>
                <a:cs typeface="Trebuchet MS"/>
              </a:defRPr>
            </a:lvl1pPr>
            <a:lvl2pPr>
              <a:defRPr>
                <a:solidFill>
                  <a:srgbClr val="292A4D"/>
                </a:solidFill>
                <a:latin typeface="Trebuchet MS"/>
                <a:ea typeface="Trebuchet MS"/>
                <a:cs typeface="Trebuchet MS"/>
              </a:defRPr>
            </a:lvl2pPr>
            <a:lvl3pPr>
              <a:defRPr>
                <a:solidFill>
                  <a:srgbClr val="292A4D"/>
                </a:solidFill>
                <a:latin typeface="Trebuchet MS"/>
                <a:ea typeface="Trebuchet MS"/>
                <a:cs typeface="Trebuchet MS"/>
              </a:defRPr>
            </a:lvl3pPr>
            <a:lvl4pPr>
              <a:defRPr>
                <a:solidFill>
                  <a:srgbClr val="292A4D"/>
                </a:solidFill>
                <a:latin typeface="Trebuchet MS"/>
                <a:ea typeface="Trebuchet MS"/>
                <a:cs typeface="Trebuchet MS"/>
              </a:defRPr>
            </a:lvl4pPr>
            <a:lvl5pPr>
              <a:defRPr>
                <a:solidFill>
                  <a:srgbClr val="292A4D"/>
                </a:solidFill>
                <a:latin typeface="Trebuchet MS"/>
                <a:ea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p:cNvSpPr txBox="1">
            <a:spLocks noGrp="1"/>
          </p:cNvSpPr>
          <p:nvPr>
            <p:ph type="title"/>
          </p:nvPr>
        </p:nvSpPr>
        <p:spPr>
          <a:xfrm>
            <a:off x="397334" y="545521"/>
            <a:ext cx="8421532" cy="918505"/>
          </a:xfrm>
        </p:spPr>
        <p:txBody>
          <a:bodyPr/>
          <a:lstStyle>
            <a:lvl1pPr>
              <a:defRPr>
                <a:solidFill>
                  <a:srgbClr val="FF9100"/>
                </a:solidFill>
                <a:latin typeface="Trebuchet MS"/>
                <a:ea typeface="Trebuchet MS"/>
                <a:cs typeface="Trebuchet MS"/>
              </a:defRPr>
            </a:lvl1pPr>
          </a:lstStyle>
          <a:p>
            <a:pPr lvl="0"/>
            <a:r>
              <a:rPr lang="en-US"/>
              <a:t>Click to edit Master title style</a:t>
            </a:r>
          </a:p>
        </p:txBody>
      </p:sp>
      <p:sp>
        <p:nvSpPr>
          <p:cNvPr id="4" name="Text Placeholder 2"/>
          <p:cNvSpPr txBox="1">
            <a:spLocks noGrp="1"/>
          </p:cNvSpPr>
          <p:nvPr>
            <p:ph type="body" idx="4294967295"/>
          </p:nvPr>
        </p:nvSpPr>
        <p:spPr>
          <a:xfrm>
            <a:off x="4576562" y="1464018"/>
            <a:ext cx="4242313" cy="4502926"/>
          </a:xfrm>
        </p:spPr>
        <p:txBody>
          <a:bodyPr/>
          <a:lstStyle>
            <a:lvl1pPr>
              <a:defRPr>
                <a:solidFill>
                  <a:srgbClr val="292A4D"/>
                </a:solidFill>
                <a:latin typeface="Trebuchet MS"/>
                <a:ea typeface="Trebuchet MS"/>
                <a:cs typeface="Trebuchet MS"/>
              </a:defRPr>
            </a:lvl1pPr>
            <a:lvl2pPr>
              <a:defRPr>
                <a:solidFill>
                  <a:srgbClr val="292A4D"/>
                </a:solidFill>
                <a:latin typeface="Trebuchet MS"/>
                <a:ea typeface="Trebuchet MS"/>
                <a:cs typeface="Trebuchet MS"/>
              </a:defRPr>
            </a:lvl2pPr>
            <a:lvl3pPr>
              <a:defRPr>
                <a:solidFill>
                  <a:srgbClr val="292A4D"/>
                </a:solidFill>
                <a:latin typeface="Trebuchet MS"/>
                <a:ea typeface="Trebuchet MS"/>
                <a:cs typeface="Trebuchet MS"/>
              </a:defRPr>
            </a:lvl3pPr>
            <a:lvl4pPr>
              <a:defRPr>
                <a:solidFill>
                  <a:srgbClr val="292A4D"/>
                </a:solidFill>
                <a:latin typeface="Trebuchet MS"/>
                <a:ea typeface="Trebuchet MS"/>
                <a:cs typeface="Trebuchet MS"/>
              </a:defRPr>
            </a:lvl4pPr>
            <a:lvl5pPr>
              <a:defRPr>
                <a:solidFill>
                  <a:srgbClr val="292A4D"/>
                </a:solidFill>
                <a:latin typeface="Trebuchet MS"/>
                <a:ea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20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a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116631"/>
            <a:ext cx="8229600" cy="648071"/>
          </a:xfrm>
        </p:spPr>
        <p:txBody>
          <a:bodyPr/>
          <a:lstStyle>
            <a:lvl1pPr>
              <a:defRPr/>
            </a:lvl1pPr>
          </a:lstStyle>
          <a:p>
            <a:pPr lvl="0"/>
            <a:r>
              <a:rPr lang="en-US"/>
              <a:t>Click to edit Master title style</a:t>
            </a:r>
            <a:endParaRPr lang="en-GB"/>
          </a:p>
        </p:txBody>
      </p:sp>
    </p:spTree>
    <p:extLst>
      <p:ext uri="{BB962C8B-B14F-4D97-AF65-F5344CB8AC3E}">
        <p14:creationId xmlns:p14="http://schemas.microsoft.com/office/powerpoint/2010/main" val="3821622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Slide Number Placeholder 5" hidden="1"/>
          <p:cNvSpPr/>
          <p:nvPr/>
        </p:nvSpPr>
        <p:spPr>
          <a:xfrm>
            <a:off x="8688263" y="6826252"/>
            <a:ext cx="175848" cy="133346"/>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a:noFill/>
            <a:prstDash val="solid"/>
          </a:ln>
        </p:spPr>
        <p:txBody>
          <a:bodyPr vert="horz" wrap="none" lIns="0" tIns="0" rIns="0" bIns="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0" i="0" u="none" strike="noStrike" kern="1200" cap="none" spc="0" baseline="0">
                <a:solidFill>
                  <a:srgbClr val="000000"/>
                </a:solidFill>
                <a:uFillTx/>
                <a:latin typeface="Arial" pitchFamily="34"/>
                <a:ea typeface="MS PGothic" pitchFamily="34"/>
                <a:cs typeface="Arial" pitchFamily="34"/>
              </a:rPr>
              <a:t>‹#›</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900" b="0" i="0" u="none" strike="noStrike" kern="1200" cap="none" spc="0" baseline="0">
              <a:solidFill>
                <a:srgbClr val="000000"/>
              </a:solidFill>
              <a:uFillTx/>
              <a:latin typeface="Arial" pitchFamily="34"/>
              <a:ea typeface="MS PGothic" pitchFamily="34"/>
              <a:cs typeface="Arial" pitchFamily="34"/>
            </a:endParaRPr>
          </a:p>
        </p:txBody>
      </p:sp>
      <p:sp>
        <p:nvSpPr>
          <p:cNvPr id="3"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4" name="Text Placeholder 7"/>
          <p:cNvSpPr txBox="1">
            <a:spLocks noGrp="1"/>
          </p:cNvSpPr>
          <p:nvPr>
            <p:ph type="body" idx="4294967295"/>
          </p:nvPr>
        </p:nvSpPr>
        <p:spPr>
          <a:xfrm>
            <a:off x="422032" y="1508403"/>
            <a:ext cx="8301042" cy="459000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765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txBox="1">
            <a:spLocks noGrp="1"/>
          </p:cNvSpPr>
          <p:nvPr>
            <p:ph type="title"/>
          </p:nvPr>
        </p:nvSpPr>
        <p:spPr>
          <a:xfrm>
            <a:off x="755587" y="908721"/>
            <a:ext cx="7671623" cy="792089"/>
          </a:xfrm>
        </p:spPr>
        <p:txBody>
          <a:bodyPr/>
          <a:lstStyle>
            <a:lvl1pPr>
              <a:defRPr/>
            </a:lvl1pPr>
          </a:lstStyle>
          <a:p>
            <a:pPr lvl="0"/>
            <a:r>
              <a:rPr lang="en-US"/>
              <a:t>Click to edit Master title style</a:t>
            </a:r>
            <a:endParaRPr lang="en-GB"/>
          </a:p>
        </p:txBody>
      </p:sp>
      <p:sp>
        <p:nvSpPr>
          <p:cNvPr id="3" name="Slide Number Placeholder 5"/>
          <p:cNvSpPr txBox="1">
            <a:spLocks noGrp="1"/>
          </p:cNvSpPr>
          <p:nvPr>
            <p:ph type="sldNum" sz="quarter" idx="8"/>
          </p:nvPr>
        </p:nvSpPr>
        <p:spPr/>
        <p:txBody>
          <a:bodyPr/>
          <a:lstStyle>
            <a:lvl1pPr>
              <a:defRPr/>
            </a:lvl1pPr>
          </a:lstStyle>
          <a:p>
            <a:pPr lvl="0"/>
            <a:fld id="{2FA58454-4232-4230-938D-66141CF0E213}" type="slidenum">
              <a:t>‹#›</a:t>
            </a:fld>
            <a:endParaRPr lang="en-GB"/>
          </a:p>
        </p:txBody>
      </p:sp>
    </p:spTree>
    <p:extLst>
      <p:ext uri="{BB962C8B-B14F-4D97-AF65-F5344CB8AC3E}">
        <p14:creationId xmlns:p14="http://schemas.microsoft.com/office/powerpoint/2010/main" val="15175107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HACA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3500A7F-212B-8A48-880B-1C679BAC43D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7" name="Title Placeholder 1">
            <a:extLst>
              <a:ext uri="{FF2B5EF4-FFF2-40B4-BE49-F238E27FC236}">
                <a16:creationId xmlns:a16="http://schemas.microsoft.com/office/drawing/2014/main" xmlns="" id="{08066992-EA8E-234C-8A27-B4F5912D236B}"/>
              </a:ext>
            </a:extLst>
          </p:cNvPr>
          <p:cNvSpPr>
            <a:spLocks noGrp="1"/>
          </p:cNvSpPr>
          <p:nvPr>
            <p:ph type="title" hasCustomPrompt="1"/>
          </p:nvPr>
        </p:nvSpPr>
        <p:spPr>
          <a:xfrm>
            <a:off x="444949" y="2359152"/>
            <a:ext cx="6337613" cy="585216"/>
          </a:xfrm>
          <a:prstGeom prst="rect">
            <a:avLst/>
          </a:prstGeom>
        </p:spPr>
        <p:txBody>
          <a:bodyPr vert="horz" lIns="91440" tIns="45720" rIns="91440" bIns="45720" rtlCol="0" anchor="ctr">
            <a:normAutofit/>
          </a:bodyPr>
          <a:lstStyle>
            <a:lvl1pPr>
              <a:defRPr sz="3600" b="1">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r>
              <a:rPr lang="en-GB"/>
              <a:t>Heading</a:t>
            </a:r>
            <a:endParaRPr lang="en-US"/>
          </a:p>
        </p:txBody>
      </p:sp>
      <p:sp>
        <p:nvSpPr>
          <p:cNvPr id="8" name="Text Placeholder 2">
            <a:extLst>
              <a:ext uri="{FF2B5EF4-FFF2-40B4-BE49-F238E27FC236}">
                <a16:creationId xmlns:a16="http://schemas.microsoft.com/office/drawing/2014/main" xmlns="" id="{C848D732-030A-974D-BFAA-FD46C20B279E}"/>
              </a:ext>
            </a:extLst>
          </p:cNvPr>
          <p:cNvSpPr>
            <a:spLocks noGrp="1"/>
          </p:cNvSpPr>
          <p:nvPr>
            <p:ph idx="1" hasCustomPrompt="1"/>
          </p:nvPr>
        </p:nvSpPr>
        <p:spPr>
          <a:xfrm>
            <a:off x="444949" y="3060066"/>
            <a:ext cx="6337613" cy="368935"/>
          </a:xfrm>
          <a:prstGeom prst="rect">
            <a:avLst/>
          </a:prstGeom>
        </p:spPr>
        <p:txBody>
          <a:bodyPr vert="horz" lIns="91440" tIns="45720" rIns="91440" bIns="45720" rtlCol="0">
            <a:noAutofit/>
          </a:bodyPr>
          <a:lstStyle>
            <a:lvl1pPr marL="0" indent="0">
              <a:buNone/>
              <a:defRPr sz="24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a:t>Sub Heading</a:t>
            </a:r>
          </a:p>
        </p:txBody>
      </p:sp>
      <p:sp>
        <p:nvSpPr>
          <p:cNvPr id="9" name="Text Placeholder 2">
            <a:extLst>
              <a:ext uri="{FF2B5EF4-FFF2-40B4-BE49-F238E27FC236}">
                <a16:creationId xmlns:a16="http://schemas.microsoft.com/office/drawing/2014/main" xmlns="" id="{FBDEE1FA-E948-704B-88E6-4378CDF31670}"/>
              </a:ext>
            </a:extLst>
          </p:cNvPr>
          <p:cNvSpPr>
            <a:spLocks noGrp="1"/>
          </p:cNvSpPr>
          <p:nvPr>
            <p:ph idx="10" hasCustomPrompt="1"/>
          </p:nvPr>
        </p:nvSpPr>
        <p:spPr>
          <a:xfrm>
            <a:off x="443074" y="3718435"/>
            <a:ext cx="5694836" cy="1411350"/>
          </a:xfrm>
          <a:prstGeom prst="rect">
            <a:avLst/>
          </a:prstGeom>
        </p:spPr>
        <p:txBody>
          <a:bodyPr vert="horz" lIns="91440" tIns="45720" rIns="91440" bIns="45720" rtlCol="0">
            <a:normAutofit/>
          </a:bodyPr>
          <a:lstStyle>
            <a:lvl1pPr marL="0" indent="0">
              <a:buNone/>
              <a:defRPr sz="16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a:t>Body Copy</a:t>
            </a:r>
          </a:p>
        </p:txBody>
      </p:sp>
    </p:spTree>
    <p:extLst>
      <p:ext uri="{BB962C8B-B14F-4D97-AF65-F5344CB8AC3E}">
        <p14:creationId xmlns:p14="http://schemas.microsoft.com/office/powerpoint/2010/main" val="2301624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3" name="Group 12"/>
          <p:cNvGrpSpPr/>
          <p:nvPr userDrawn="1"/>
        </p:nvGrpSpPr>
        <p:grpSpPr>
          <a:xfrm>
            <a:off x="0" y="1"/>
            <a:ext cx="9144000" cy="6869305"/>
            <a:chOff x="0" y="0"/>
            <a:chExt cx="12192000" cy="6869305"/>
          </a:xfrm>
        </p:grpSpPr>
        <p:pic>
          <p:nvPicPr>
            <p:cNvPr id="5" name="Picture 4">
              <a:extLst>
                <a:ext uri="{FF2B5EF4-FFF2-40B4-BE49-F238E27FC236}">
                  <a16:creationId xmlns:a16="http://schemas.microsoft.com/office/drawing/2014/main" xmlns="" id="{F3500A7F-212B-8A48-880B-1C679BAC43D1}"/>
                </a:ext>
              </a:extLst>
            </p:cNvPr>
            <p:cNvPicPr>
              <a:picLocks noChangeAspect="1"/>
            </p:cNvPicPr>
            <p:nvPr userDrawn="1"/>
          </p:nvPicPr>
          <p:blipFill rotWithShape="1">
            <a:blip r:embed="rId2"/>
            <a:srcRect l="51406" b="18611"/>
            <a:stretch/>
          </p:blipFill>
          <p:spPr>
            <a:xfrm>
              <a:off x="6267450" y="0"/>
              <a:ext cx="5924550" cy="5581650"/>
            </a:xfrm>
            <a:prstGeom prst="rect">
              <a:avLst/>
            </a:prstGeom>
          </p:spPr>
        </p:pic>
        <p:pic>
          <p:nvPicPr>
            <p:cNvPr id="6" name="Picture 5">
              <a:extLst>
                <a:ext uri="{FF2B5EF4-FFF2-40B4-BE49-F238E27FC236}">
                  <a16:creationId xmlns:a16="http://schemas.microsoft.com/office/drawing/2014/main" xmlns="" id="{F3500A7F-212B-8A48-880B-1C679BAC43D1}"/>
                </a:ext>
              </a:extLst>
            </p:cNvPr>
            <p:cNvPicPr>
              <a:picLocks noChangeAspect="1"/>
            </p:cNvPicPr>
            <p:nvPr userDrawn="1"/>
          </p:nvPicPr>
          <p:blipFill rotWithShape="1">
            <a:blip r:embed="rId2"/>
            <a:srcRect l="51406" r="31797" b="18611"/>
            <a:stretch/>
          </p:blipFill>
          <p:spPr>
            <a:xfrm>
              <a:off x="0" y="0"/>
              <a:ext cx="8315325" cy="5581650"/>
            </a:xfrm>
            <a:prstGeom prst="rect">
              <a:avLst/>
            </a:prstGeom>
          </p:spPr>
        </p:pic>
        <p:pic>
          <p:nvPicPr>
            <p:cNvPr id="10" name="Picture 2" descr="G:\Leeds Health &amp; Care Academy\TEAM\6. Branding\Logos\LHCA-Future-LOGO-COLOU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1508" y="5861502"/>
              <a:ext cx="2758750" cy="7583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F3500A7F-212B-8A48-880B-1C679BAC43D1}"/>
                </a:ext>
              </a:extLst>
            </p:cNvPr>
            <p:cNvPicPr>
              <a:picLocks noChangeAspect="1"/>
            </p:cNvPicPr>
            <p:nvPr userDrawn="1"/>
          </p:nvPicPr>
          <p:blipFill rotWithShape="1">
            <a:blip r:embed="rId2"/>
            <a:srcRect l="4942" t="81390" r="72441" b="-1"/>
            <a:stretch/>
          </p:blipFill>
          <p:spPr>
            <a:xfrm>
              <a:off x="4148137" y="5592955"/>
              <a:ext cx="2757467" cy="1276350"/>
            </a:xfrm>
            <a:prstGeom prst="rect">
              <a:avLst/>
            </a:prstGeom>
          </p:spPr>
        </p:pic>
      </p:grpSp>
      <p:sp>
        <p:nvSpPr>
          <p:cNvPr id="8" name="Text Placeholder 2">
            <a:extLst>
              <a:ext uri="{FF2B5EF4-FFF2-40B4-BE49-F238E27FC236}">
                <a16:creationId xmlns:a16="http://schemas.microsoft.com/office/drawing/2014/main" xmlns="" id="{C848D732-030A-974D-BFAA-FD46C20B279E}"/>
              </a:ext>
            </a:extLst>
          </p:cNvPr>
          <p:cNvSpPr>
            <a:spLocks noGrp="1"/>
          </p:cNvSpPr>
          <p:nvPr>
            <p:ph idx="1" hasCustomPrompt="1"/>
          </p:nvPr>
        </p:nvSpPr>
        <p:spPr>
          <a:xfrm>
            <a:off x="452093" y="2692083"/>
            <a:ext cx="5692961" cy="368935"/>
          </a:xfrm>
          <a:prstGeom prst="rect">
            <a:avLst/>
          </a:prstGeom>
        </p:spPr>
        <p:txBody>
          <a:bodyPr vert="horz" lIns="91440" tIns="45720" rIns="91440" bIns="45720" rtlCol="0">
            <a:noAutofit/>
          </a:bodyPr>
          <a:lstStyle>
            <a:lvl1pPr marL="0" indent="0">
              <a:buNone/>
              <a:defRPr sz="24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a:t>Sub Heading</a:t>
            </a:r>
          </a:p>
        </p:txBody>
      </p:sp>
      <p:sp>
        <p:nvSpPr>
          <p:cNvPr id="9" name="Text Placeholder 2">
            <a:extLst>
              <a:ext uri="{FF2B5EF4-FFF2-40B4-BE49-F238E27FC236}">
                <a16:creationId xmlns:a16="http://schemas.microsoft.com/office/drawing/2014/main" xmlns="" id="{FBDEE1FA-E948-704B-88E6-4378CDF31670}"/>
              </a:ext>
            </a:extLst>
          </p:cNvPr>
          <p:cNvSpPr>
            <a:spLocks noGrp="1"/>
          </p:cNvSpPr>
          <p:nvPr>
            <p:ph idx="10"/>
          </p:nvPr>
        </p:nvSpPr>
        <p:spPr>
          <a:xfrm>
            <a:off x="443074" y="3718435"/>
            <a:ext cx="5694836" cy="1411350"/>
          </a:xfrm>
          <a:prstGeom prst="rect">
            <a:avLst/>
          </a:prstGeom>
        </p:spPr>
        <p:txBody>
          <a:bodyPr vert="horz" lIns="91440" tIns="45720" rIns="91440" bIns="45720" rtlCol="0">
            <a:normAutofit/>
          </a:bodyPr>
          <a:lstStyle>
            <a:lvl1pPr marL="0" indent="0">
              <a:buNone/>
              <a:defRPr sz="16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a:t>Click to edit Master text styles</a:t>
            </a:r>
          </a:p>
        </p:txBody>
      </p:sp>
      <p:sp>
        <p:nvSpPr>
          <p:cNvPr id="3" name="Title 2"/>
          <p:cNvSpPr>
            <a:spLocks noGrp="1"/>
          </p:cNvSpPr>
          <p:nvPr>
            <p:ph type="title"/>
          </p:nvPr>
        </p:nvSpPr>
        <p:spPr>
          <a:xfrm>
            <a:off x="451131" y="1953751"/>
            <a:ext cx="5686779" cy="579592"/>
          </a:xfrm>
        </p:spPr>
        <p:txBody>
          <a:bodyPr/>
          <a:lstStyle/>
          <a:p>
            <a:r>
              <a:rPr lang="en-US"/>
              <a:t>Click to edit Master title style</a:t>
            </a:r>
            <a:endParaRPr lang="en-GB"/>
          </a:p>
        </p:txBody>
      </p:sp>
    </p:spTree>
    <p:extLst>
      <p:ext uri="{BB962C8B-B14F-4D97-AF65-F5344CB8AC3E}">
        <p14:creationId xmlns:p14="http://schemas.microsoft.com/office/powerpoint/2010/main" val="535829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451248" y="303214"/>
            <a:ext cx="8155781" cy="365125"/>
          </a:xfrm>
          <a:prstGeom prst="rect">
            <a:avLst/>
          </a:prstGeom>
        </p:spPr>
        <p:txBody>
          <a:bodyPr/>
          <a:lstStyle>
            <a:lvl1pPr marL="0" indent="0" algn="r">
              <a:buNone/>
              <a:defRPr sz="1600" baseline="0"/>
            </a:lvl1pPr>
          </a:lstStyle>
          <a:p>
            <a:pPr lvl="0"/>
            <a:r>
              <a:rPr lang="en-GB"/>
              <a:t>Click to add Header</a:t>
            </a:r>
          </a:p>
        </p:txBody>
      </p:sp>
      <p:sp>
        <p:nvSpPr>
          <p:cNvPr id="6" name="Title 1"/>
          <p:cNvSpPr>
            <a:spLocks noGrp="1"/>
          </p:cNvSpPr>
          <p:nvPr>
            <p:ph type="title"/>
          </p:nvPr>
        </p:nvSpPr>
        <p:spPr>
          <a:xfrm>
            <a:off x="451131" y="763126"/>
            <a:ext cx="8155659" cy="579592"/>
          </a:xfrm>
        </p:spPr>
        <p:txBody>
          <a:bodyPr/>
          <a:lstStyle/>
          <a:p>
            <a:r>
              <a:rPr lang="en-US"/>
              <a:t>Click to edit Master title style</a:t>
            </a:r>
            <a:endParaRPr lang="en-GB"/>
          </a:p>
        </p:txBody>
      </p:sp>
      <p:sp>
        <p:nvSpPr>
          <p:cNvPr id="12" name="Content Placeholder 4"/>
          <p:cNvSpPr>
            <a:spLocks noGrp="1"/>
          </p:cNvSpPr>
          <p:nvPr>
            <p:ph sz="quarter" idx="12"/>
          </p:nvPr>
        </p:nvSpPr>
        <p:spPr>
          <a:xfrm>
            <a:off x="451131" y="1514476"/>
            <a:ext cx="8155659" cy="38829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797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BBF700E6-4EBF-4B4F-84A2-A4084BF6BB45}" type="datetime1">
              <a:rPr lang="en-GB"/>
              <a:pPr lvl="0"/>
              <a:t>21/07/2022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A91FCA7-64BA-44EB-9A09-5BA031B5A531}" type="slidenum">
              <a:t>‹#›</a:t>
            </a:fld>
            <a:endParaRPr lang="en-GB"/>
          </a:p>
        </p:txBody>
      </p:sp>
    </p:spTree>
    <p:extLst>
      <p:ext uri="{BB962C8B-B14F-4D97-AF65-F5344CB8AC3E}">
        <p14:creationId xmlns:p14="http://schemas.microsoft.com/office/powerpoint/2010/main" val="265996998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p:nvPr>
        </p:nvSpPr>
        <p:spPr>
          <a:xfrm>
            <a:off x="451131" y="763126"/>
            <a:ext cx="8155659" cy="579592"/>
          </a:xfrm>
        </p:spPr>
        <p:txBody>
          <a:bodyPr/>
          <a:lstStyle/>
          <a:p>
            <a:r>
              <a:rPr lang="en-US"/>
              <a:t>Click to edit Master title style</a:t>
            </a:r>
            <a:endParaRPr lang="en-GB"/>
          </a:p>
        </p:txBody>
      </p:sp>
      <p:sp>
        <p:nvSpPr>
          <p:cNvPr id="12" name="Content Placeholder 4"/>
          <p:cNvSpPr>
            <a:spLocks noGrp="1"/>
          </p:cNvSpPr>
          <p:nvPr>
            <p:ph sz="quarter" idx="12"/>
          </p:nvPr>
        </p:nvSpPr>
        <p:spPr>
          <a:xfrm>
            <a:off x="451131" y="1514476"/>
            <a:ext cx="3927988" cy="38829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4"/>
          <p:cNvSpPr>
            <a:spLocks noGrp="1"/>
          </p:cNvSpPr>
          <p:nvPr>
            <p:ph sz="quarter" idx="13"/>
          </p:nvPr>
        </p:nvSpPr>
        <p:spPr>
          <a:xfrm>
            <a:off x="4679156" y="1514476"/>
            <a:ext cx="3927634" cy="38829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2"/>
          <p:cNvSpPr>
            <a:spLocks noGrp="1"/>
          </p:cNvSpPr>
          <p:nvPr>
            <p:ph type="body" sz="quarter" idx="14" hasCustomPrompt="1"/>
          </p:nvPr>
        </p:nvSpPr>
        <p:spPr>
          <a:xfrm>
            <a:off x="451248" y="303214"/>
            <a:ext cx="8155781" cy="365125"/>
          </a:xfrm>
          <a:prstGeom prst="rect">
            <a:avLst/>
          </a:prstGeom>
        </p:spPr>
        <p:txBody>
          <a:bodyPr/>
          <a:lstStyle>
            <a:lvl1pPr marL="0" indent="0" algn="r">
              <a:buNone/>
              <a:defRPr sz="1600" baseline="0"/>
            </a:lvl1pPr>
          </a:lstStyle>
          <a:p>
            <a:pPr lvl="0"/>
            <a:r>
              <a:rPr lang="en-GB"/>
              <a:t>Click to add Header</a:t>
            </a:r>
          </a:p>
        </p:txBody>
      </p:sp>
    </p:spTree>
    <p:extLst>
      <p:ext uri="{BB962C8B-B14F-4D97-AF65-F5344CB8AC3E}">
        <p14:creationId xmlns:p14="http://schemas.microsoft.com/office/powerpoint/2010/main" val="3840142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12"/>
          <p:cNvSpPr>
            <a:spLocks noGrp="1"/>
          </p:cNvSpPr>
          <p:nvPr>
            <p:ph type="body" sz="quarter" idx="14" hasCustomPrompt="1"/>
          </p:nvPr>
        </p:nvSpPr>
        <p:spPr>
          <a:xfrm>
            <a:off x="451248" y="303214"/>
            <a:ext cx="8155781" cy="365125"/>
          </a:xfrm>
          <a:prstGeom prst="rect">
            <a:avLst/>
          </a:prstGeom>
        </p:spPr>
        <p:txBody>
          <a:bodyPr/>
          <a:lstStyle>
            <a:lvl1pPr marL="0" indent="0" algn="r">
              <a:buNone/>
              <a:defRPr sz="1600" baseline="0"/>
            </a:lvl1pPr>
          </a:lstStyle>
          <a:p>
            <a:pPr lvl="0"/>
            <a:r>
              <a:rPr lang="en-GB"/>
              <a:t>Click to add Header</a:t>
            </a:r>
          </a:p>
        </p:txBody>
      </p:sp>
    </p:spTree>
    <p:extLst>
      <p:ext uri="{BB962C8B-B14F-4D97-AF65-F5344CB8AC3E}">
        <p14:creationId xmlns:p14="http://schemas.microsoft.com/office/powerpoint/2010/main" val="115222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645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671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3" name="Group 12"/>
          <p:cNvGrpSpPr/>
          <p:nvPr userDrawn="1"/>
        </p:nvGrpSpPr>
        <p:grpSpPr>
          <a:xfrm>
            <a:off x="0" y="1"/>
            <a:ext cx="9144000" cy="6869305"/>
            <a:chOff x="0" y="0"/>
            <a:chExt cx="12192000" cy="6869305"/>
          </a:xfrm>
        </p:grpSpPr>
        <p:pic>
          <p:nvPicPr>
            <p:cNvPr id="5" name="Picture 4">
              <a:extLst>
                <a:ext uri="{FF2B5EF4-FFF2-40B4-BE49-F238E27FC236}">
                  <a16:creationId xmlns="" xmlns:a16="http://schemas.microsoft.com/office/drawing/2014/main" id="{F3500A7F-212B-8A48-880B-1C679BAC43D1}"/>
                </a:ext>
              </a:extLst>
            </p:cNvPr>
            <p:cNvPicPr>
              <a:picLocks noChangeAspect="1"/>
            </p:cNvPicPr>
            <p:nvPr userDrawn="1"/>
          </p:nvPicPr>
          <p:blipFill rotWithShape="1">
            <a:blip r:embed="rId2"/>
            <a:srcRect l="51406" b="18611"/>
            <a:stretch/>
          </p:blipFill>
          <p:spPr>
            <a:xfrm>
              <a:off x="6267450" y="0"/>
              <a:ext cx="5924550" cy="5581650"/>
            </a:xfrm>
            <a:prstGeom prst="rect">
              <a:avLst/>
            </a:prstGeom>
          </p:spPr>
        </p:pic>
        <p:pic>
          <p:nvPicPr>
            <p:cNvPr id="6" name="Picture 5">
              <a:extLst>
                <a:ext uri="{FF2B5EF4-FFF2-40B4-BE49-F238E27FC236}">
                  <a16:creationId xmlns="" xmlns:a16="http://schemas.microsoft.com/office/drawing/2014/main" id="{F3500A7F-212B-8A48-880B-1C679BAC43D1}"/>
                </a:ext>
              </a:extLst>
            </p:cNvPr>
            <p:cNvPicPr>
              <a:picLocks noChangeAspect="1"/>
            </p:cNvPicPr>
            <p:nvPr userDrawn="1"/>
          </p:nvPicPr>
          <p:blipFill rotWithShape="1">
            <a:blip r:embed="rId2"/>
            <a:srcRect l="51406" r="31797" b="18611"/>
            <a:stretch/>
          </p:blipFill>
          <p:spPr>
            <a:xfrm>
              <a:off x="0" y="0"/>
              <a:ext cx="8315325" cy="5581650"/>
            </a:xfrm>
            <a:prstGeom prst="rect">
              <a:avLst/>
            </a:prstGeom>
          </p:spPr>
        </p:pic>
        <p:pic>
          <p:nvPicPr>
            <p:cNvPr id="10" name="Picture 2" descr="G:\Leeds Health &amp; Care Academy\TEAM\6. Branding\Logos\LHCA-Future-LOGO-COLOU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1508" y="5861502"/>
              <a:ext cx="2758750" cy="7583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F3500A7F-212B-8A48-880B-1C679BAC43D1}"/>
                </a:ext>
              </a:extLst>
            </p:cNvPr>
            <p:cNvPicPr>
              <a:picLocks noChangeAspect="1"/>
            </p:cNvPicPr>
            <p:nvPr userDrawn="1"/>
          </p:nvPicPr>
          <p:blipFill rotWithShape="1">
            <a:blip r:embed="rId2"/>
            <a:srcRect l="4942" t="81390" r="72441" b="-1"/>
            <a:stretch/>
          </p:blipFill>
          <p:spPr>
            <a:xfrm>
              <a:off x="4148137" y="5592955"/>
              <a:ext cx="2757467" cy="1276350"/>
            </a:xfrm>
            <a:prstGeom prst="rect">
              <a:avLst/>
            </a:prstGeom>
          </p:spPr>
        </p:pic>
      </p:grpSp>
      <p:sp>
        <p:nvSpPr>
          <p:cNvPr id="8" name="Text Placeholder 2">
            <a:extLst>
              <a:ext uri="{FF2B5EF4-FFF2-40B4-BE49-F238E27FC236}">
                <a16:creationId xmlns="" xmlns:a16="http://schemas.microsoft.com/office/drawing/2014/main" id="{C848D732-030A-974D-BFAA-FD46C20B279E}"/>
              </a:ext>
            </a:extLst>
          </p:cNvPr>
          <p:cNvSpPr>
            <a:spLocks noGrp="1"/>
          </p:cNvSpPr>
          <p:nvPr>
            <p:ph idx="1" hasCustomPrompt="1"/>
          </p:nvPr>
        </p:nvSpPr>
        <p:spPr>
          <a:xfrm>
            <a:off x="452093" y="2692083"/>
            <a:ext cx="5692961" cy="368935"/>
          </a:xfrm>
          <a:prstGeom prst="rect">
            <a:avLst/>
          </a:prstGeom>
        </p:spPr>
        <p:txBody>
          <a:bodyPr vert="horz" lIns="91440" tIns="45720" rIns="91440" bIns="45720" rtlCol="0">
            <a:noAutofit/>
          </a:bodyPr>
          <a:lstStyle>
            <a:lvl1pPr marL="0" indent="0">
              <a:buNone/>
              <a:defRPr sz="24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a:t>Sub Heading</a:t>
            </a:r>
          </a:p>
        </p:txBody>
      </p:sp>
      <p:sp>
        <p:nvSpPr>
          <p:cNvPr id="9" name="Text Placeholder 2">
            <a:extLst>
              <a:ext uri="{FF2B5EF4-FFF2-40B4-BE49-F238E27FC236}">
                <a16:creationId xmlns="" xmlns:a16="http://schemas.microsoft.com/office/drawing/2014/main" id="{FBDEE1FA-E948-704B-88E6-4378CDF31670}"/>
              </a:ext>
            </a:extLst>
          </p:cNvPr>
          <p:cNvSpPr>
            <a:spLocks noGrp="1"/>
          </p:cNvSpPr>
          <p:nvPr>
            <p:ph idx="10"/>
          </p:nvPr>
        </p:nvSpPr>
        <p:spPr>
          <a:xfrm>
            <a:off x="443074" y="3718435"/>
            <a:ext cx="5694836" cy="1411350"/>
          </a:xfrm>
          <a:prstGeom prst="rect">
            <a:avLst/>
          </a:prstGeom>
        </p:spPr>
        <p:txBody>
          <a:bodyPr vert="horz" lIns="91440" tIns="45720" rIns="91440" bIns="45720" rtlCol="0">
            <a:normAutofit/>
          </a:bodyPr>
          <a:lstStyle>
            <a:lvl1pPr marL="0" indent="0">
              <a:buNone/>
              <a:defRPr sz="16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a:t>Click to edit Master text styles</a:t>
            </a:r>
          </a:p>
        </p:txBody>
      </p:sp>
      <p:sp>
        <p:nvSpPr>
          <p:cNvPr id="3" name="Title 2"/>
          <p:cNvSpPr>
            <a:spLocks noGrp="1"/>
          </p:cNvSpPr>
          <p:nvPr>
            <p:ph type="title"/>
          </p:nvPr>
        </p:nvSpPr>
        <p:spPr>
          <a:xfrm>
            <a:off x="451131" y="1953751"/>
            <a:ext cx="5686779" cy="579592"/>
          </a:xfrm>
        </p:spPr>
        <p:txBody>
          <a:bodyPr/>
          <a:lstStyle/>
          <a:p>
            <a:r>
              <a:rPr lang="en-US"/>
              <a:t>Click to edit Master title style</a:t>
            </a:r>
            <a:endParaRPr lang="en-GB"/>
          </a:p>
        </p:txBody>
      </p:sp>
    </p:spTree>
    <p:extLst>
      <p:ext uri="{BB962C8B-B14F-4D97-AF65-F5344CB8AC3E}">
        <p14:creationId xmlns:p14="http://schemas.microsoft.com/office/powerpoint/2010/main" val="1786804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451248" y="303214"/>
            <a:ext cx="8155781" cy="365125"/>
          </a:xfrm>
          <a:prstGeom prst="rect">
            <a:avLst/>
          </a:prstGeom>
        </p:spPr>
        <p:txBody>
          <a:bodyPr/>
          <a:lstStyle>
            <a:lvl1pPr marL="0" indent="0" algn="r">
              <a:buNone/>
              <a:defRPr sz="1600" baseline="0"/>
            </a:lvl1pPr>
          </a:lstStyle>
          <a:p>
            <a:pPr lvl="0"/>
            <a:r>
              <a:rPr lang="en-GB"/>
              <a:t>Click to add Header</a:t>
            </a:r>
          </a:p>
        </p:txBody>
      </p:sp>
      <p:sp>
        <p:nvSpPr>
          <p:cNvPr id="6" name="Title 1"/>
          <p:cNvSpPr>
            <a:spLocks noGrp="1"/>
          </p:cNvSpPr>
          <p:nvPr>
            <p:ph type="title"/>
          </p:nvPr>
        </p:nvSpPr>
        <p:spPr>
          <a:xfrm>
            <a:off x="451131" y="763126"/>
            <a:ext cx="8155659" cy="579592"/>
          </a:xfrm>
        </p:spPr>
        <p:txBody>
          <a:bodyPr/>
          <a:lstStyle/>
          <a:p>
            <a:r>
              <a:rPr lang="en-US"/>
              <a:t>Click to edit Master title style</a:t>
            </a:r>
            <a:endParaRPr lang="en-GB"/>
          </a:p>
        </p:txBody>
      </p:sp>
      <p:sp>
        <p:nvSpPr>
          <p:cNvPr id="12" name="Content Placeholder 4"/>
          <p:cNvSpPr>
            <a:spLocks noGrp="1"/>
          </p:cNvSpPr>
          <p:nvPr>
            <p:ph sz="quarter" idx="12"/>
          </p:nvPr>
        </p:nvSpPr>
        <p:spPr>
          <a:xfrm>
            <a:off x="451131" y="1514476"/>
            <a:ext cx="8155659" cy="38829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4765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p:nvPr>
        </p:nvSpPr>
        <p:spPr>
          <a:xfrm>
            <a:off x="451131" y="763126"/>
            <a:ext cx="8155659" cy="579592"/>
          </a:xfrm>
        </p:spPr>
        <p:txBody>
          <a:bodyPr/>
          <a:lstStyle/>
          <a:p>
            <a:r>
              <a:rPr lang="en-US"/>
              <a:t>Click to edit Master title style</a:t>
            </a:r>
            <a:endParaRPr lang="en-GB"/>
          </a:p>
        </p:txBody>
      </p:sp>
      <p:sp>
        <p:nvSpPr>
          <p:cNvPr id="12" name="Content Placeholder 4"/>
          <p:cNvSpPr>
            <a:spLocks noGrp="1"/>
          </p:cNvSpPr>
          <p:nvPr>
            <p:ph sz="quarter" idx="12"/>
          </p:nvPr>
        </p:nvSpPr>
        <p:spPr>
          <a:xfrm>
            <a:off x="451131" y="1514476"/>
            <a:ext cx="3927988" cy="38829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4"/>
          <p:cNvSpPr>
            <a:spLocks noGrp="1"/>
          </p:cNvSpPr>
          <p:nvPr>
            <p:ph sz="quarter" idx="13"/>
          </p:nvPr>
        </p:nvSpPr>
        <p:spPr>
          <a:xfrm>
            <a:off x="4679156" y="1514476"/>
            <a:ext cx="3927634" cy="38829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2"/>
          <p:cNvSpPr>
            <a:spLocks noGrp="1"/>
          </p:cNvSpPr>
          <p:nvPr>
            <p:ph type="body" sz="quarter" idx="14" hasCustomPrompt="1"/>
          </p:nvPr>
        </p:nvSpPr>
        <p:spPr>
          <a:xfrm>
            <a:off x="451248" y="303214"/>
            <a:ext cx="8155781" cy="365125"/>
          </a:xfrm>
          <a:prstGeom prst="rect">
            <a:avLst/>
          </a:prstGeom>
        </p:spPr>
        <p:txBody>
          <a:bodyPr/>
          <a:lstStyle>
            <a:lvl1pPr marL="0" indent="0" algn="r">
              <a:buNone/>
              <a:defRPr sz="1600" baseline="0"/>
            </a:lvl1pPr>
          </a:lstStyle>
          <a:p>
            <a:pPr lvl="0"/>
            <a:r>
              <a:rPr lang="en-GB"/>
              <a:t>Click to add Header</a:t>
            </a:r>
          </a:p>
        </p:txBody>
      </p:sp>
    </p:spTree>
    <p:extLst>
      <p:ext uri="{BB962C8B-B14F-4D97-AF65-F5344CB8AC3E}">
        <p14:creationId xmlns:p14="http://schemas.microsoft.com/office/powerpoint/2010/main" val="431848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12"/>
          <p:cNvSpPr>
            <a:spLocks noGrp="1"/>
          </p:cNvSpPr>
          <p:nvPr>
            <p:ph type="body" sz="quarter" idx="14" hasCustomPrompt="1"/>
          </p:nvPr>
        </p:nvSpPr>
        <p:spPr>
          <a:xfrm>
            <a:off x="451248" y="303214"/>
            <a:ext cx="8155781" cy="365125"/>
          </a:xfrm>
          <a:prstGeom prst="rect">
            <a:avLst/>
          </a:prstGeom>
        </p:spPr>
        <p:txBody>
          <a:bodyPr/>
          <a:lstStyle>
            <a:lvl1pPr marL="0" indent="0" algn="r">
              <a:buNone/>
              <a:defRPr sz="1600" baseline="0"/>
            </a:lvl1pPr>
          </a:lstStyle>
          <a:p>
            <a:pPr lvl="0"/>
            <a:r>
              <a:rPr lang="en-GB"/>
              <a:t>Click to add Header</a:t>
            </a:r>
          </a:p>
        </p:txBody>
      </p:sp>
    </p:spTree>
    <p:extLst>
      <p:ext uri="{BB962C8B-B14F-4D97-AF65-F5344CB8AC3E}">
        <p14:creationId xmlns:p14="http://schemas.microsoft.com/office/powerpoint/2010/main" val="3622368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461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98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923"/>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8DEC1F33-630C-4E0F-8A5C-8BDBE30FF235}" type="datetime1">
              <a:rPr lang="en-GB"/>
              <a:pPr lvl="0"/>
              <a:t>21/07/2022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D67BCDF0-FF81-4FC5-B23A-3751E634FC57}" type="slidenum">
              <a:t>‹#›</a:t>
            </a:fld>
            <a:endParaRPr lang="en-GB"/>
          </a:p>
        </p:txBody>
      </p:sp>
    </p:spTree>
    <p:extLst>
      <p:ext uri="{BB962C8B-B14F-4D97-AF65-F5344CB8AC3E}">
        <p14:creationId xmlns:p14="http://schemas.microsoft.com/office/powerpoint/2010/main" val="258727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9"/>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9"/>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txBox="1">
            <a:spLocks noGrp="1"/>
          </p:cNvSpPr>
          <p:nvPr>
            <p:ph type="dt" sz="half" idx="7"/>
          </p:nvPr>
        </p:nvSpPr>
        <p:spPr/>
        <p:txBody>
          <a:bodyPr/>
          <a:lstStyle>
            <a:lvl1pPr>
              <a:defRPr/>
            </a:lvl1pPr>
          </a:lstStyle>
          <a:p>
            <a:pPr lvl="0"/>
            <a:fld id="{ECD4C6AE-1920-4D6D-A01A-ABA6FEC0EB1B}" type="datetime1">
              <a:rPr lang="en-GB"/>
              <a:pPr lvl="0"/>
              <a:t>21/07/2022</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764549E9-E4F6-454D-BB6E-83CDF2CB6A0E}" type="slidenum">
              <a:t>‹#›</a:t>
            </a:fld>
            <a:endParaRPr lang="en-GB"/>
          </a:p>
        </p:txBody>
      </p:sp>
    </p:spTree>
    <p:extLst>
      <p:ext uri="{BB962C8B-B14F-4D97-AF65-F5344CB8AC3E}">
        <p14:creationId xmlns:p14="http://schemas.microsoft.com/office/powerpoint/2010/main" val="221882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3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3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txBox="1">
            <a:spLocks noGrp="1"/>
          </p:cNvSpPr>
          <p:nvPr>
            <p:ph type="dt" sz="half" idx="7"/>
          </p:nvPr>
        </p:nvSpPr>
        <p:spPr/>
        <p:txBody>
          <a:bodyPr/>
          <a:lstStyle>
            <a:lvl1pPr>
              <a:defRPr/>
            </a:lvl1pPr>
          </a:lstStyle>
          <a:p>
            <a:pPr lvl="0"/>
            <a:fld id="{C0B183D2-0A63-4B39-A302-3F028C56F698}" type="datetime1">
              <a:rPr lang="en-GB"/>
              <a:pPr lvl="0"/>
              <a:t>21/07/2022</a:t>
            </a:fld>
            <a:endParaRPr lang="en-GB"/>
          </a:p>
        </p:txBody>
      </p:sp>
      <p:sp>
        <p:nvSpPr>
          <p:cNvPr id="8" name="Footer Placeholder 4"/>
          <p:cNvSpPr txBox="1">
            <a:spLocks noGrp="1"/>
          </p:cNvSpPr>
          <p:nvPr>
            <p:ph type="ftr" sz="quarter" idx="9"/>
          </p:nvPr>
        </p:nvSpPr>
        <p:spPr/>
        <p:txBody>
          <a:bodyPr/>
          <a:lstStyle>
            <a:lvl1pPr>
              <a:defRPr/>
            </a:lvl1pPr>
          </a:lstStyle>
          <a:p>
            <a:pPr lvl="0"/>
            <a:endParaRPr lang="en-GB"/>
          </a:p>
        </p:txBody>
      </p:sp>
      <p:sp>
        <p:nvSpPr>
          <p:cNvPr id="9" name="Slide Number Placeholder 5"/>
          <p:cNvSpPr txBox="1">
            <a:spLocks noGrp="1"/>
          </p:cNvSpPr>
          <p:nvPr>
            <p:ph type="sldNum" sz="quarter" idx="8"/>
          </p:nvPr>
        </p:nvSpPr>
        <p:spPr/>
        <p:txBody>
          <a:bodyPr/>
          <a:lstStyle>
            <a:lvl1pPr>
              <a:defRPr/>
            </a:lvl1pPr>
          </a:lstStyle>
          <a:p>
            <a:pPr lvl="0"/>
            <a:fld id="{52A14C9A-FA0A-4DBD-838E-C55F392A4867}" type="slidenum">
              <a:t>‹#›</a:t>
            </a:fld>
            <a:endParaRPr lang="en-GB"/>
          </a:p>
        </p:txBody>
      </p:sp>
    </p:spTree>
    <p:extLst>
      <p:ext uri="{BB962C8B-B14F-4D97-AF65-F5344CB8AC3E}">
        <p14:creationId xmlns:p14="http://schemas.microsoft.com/office/powerpoint/2010/main" val="304473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3"/>
          <p:cNvSpPr txBox="1">
            <a:spLocks noGrp="1"/>
          </p:cNvSpPr>
          <p:nvPr>
            <p:ph type="dt" sz="half" idx="7"/>
          </p:nvPr>
        </p:nvSpPr>
        <p:spPr/>
        <p:txBody>
          <a:bodyPr/>
          <a:lstStyle>
            <a:lvl1pPr>
              <a:defRPr/>
            </a:lvl1pPr>
          </a:lstStyle>
          <a:p>
            <a:pPr lvl="0"/>
            <a:fld id="{8F43C8D9-2F3A-4C64-B7A8-5FEF6D7D596D}" type="datetime1">
              <a:rPr lang="en-GB"/>
              <a:pPr lvl="0"/>
              <a:t>21/07/2022</a:t>
            </a:fld>
            <a:endParaRPr lang="en-GB"/>
          </a:p>
        </p:txBody>
      </p:sp>
      <p:sp>
        <p:nvSpPr>
          <p:cNvPr id="4" name="Footer Placeholder 4"/>
          <p:cNvSpPr txBox="1">
            <a:spLocks noGrp="1"/>
          </p:cNvSpPr>
          <p:nvPr>
            <p:ph type="ftr" sz="quarter" idx="9"/>
          </p:nvPr>
        </p:nvSpPr>
        <p:spPr/>
        <p:txBody>
          <a:bodyPr/>
          <a:lstStyle>
            <a:lvl1pPr>
              <a:defRPr/>
            </a:lvl1pPr>
          </a:lstStyle>
          <a:p>
            <a:pPr lvl="0"/>
            <a:endParaRPr lang="en-GB"/>
          </a:p>
        </p:txBody>
      </p:sp>
      <p:sp>
        <p:nvSpPr>
          <p:cNvPr id="5" name="Slide Number Placeholder 5"/>
          <p:cNvSpPr txBox="1">
            <a:spLocks noGrp="1"/>
          </p:cNvSpPr>
          <p:nvPr>
            <p:ph type="sldNum" sz="quarter" idx="8"/>
          </p:nvPr>
        </p:nvSpPr>
        <p:spPr/>
        <p:txBody>
          <a:bodyPr/>
          <a:lstStyle>
            <a:lvl1pPr>
              <a:defRPr/>
            </a:lvl1pPr>
          </a:lstStyle>
          <a:p>
            <a:pPr lvl="0"/>
            <a:fld id="{5F881502-836B-4DDD-9277-5015928F7361}" type="slidenum">
              <a:t>‹#›</a:t>
            </a:fld>
            <a:endParaRPr lang="en-GB"/>
          </a:p>
        </p:txBody>
      </p:sp>
    </p:spTree>
    <p:extLst>
      <p:ext uri="{BB962C8B-B14F-4D97-AF65-F5344CB8AC3E}">
        <p14:creationId xmlns:p14="http://schemas.microsoft.com/office/powerpoint/2010/main" val="4733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5339A0B6-2925-4040-9751-0662DD8D9FFB}" type="datetime1">
              <a:rPr lang="en-GB"/>
              <a:pPr lvl="0"/>
              <a:t>21/07/2022</a:t>
            </a:fld>
            <a:endParaRPr lang="en-GB"/>
          </a:p>
        </p:txBody>
      </p:sp>
      <p:sp>
        <p:nvSpPr>
          <p:cNvPr id="3" name="Footer Placeholder 4"/>
          <p:cNvSpPr txBox="1">
            <a:spLocks noGrp="1"/>
          </p:cNvSpPr>
          <p:nvPr>
            <p:ph type="ftr" sz="quarter" idx="9"/>
          </p:nvPr>
        </p:nvSpPr>
        <p:spPr/>
        <p:txBody>
          <a:bodyPr/>
          <a:lstStyle>
            <a:lvl1pPr>
              <a:defRPr/>
            </a:lvl1pPr>
          </a:lstStyle>
          <a:p>
            <a:pPr lvl="0"/>
            <a:endParaRPr lang="en-GB"/>
          </a:p>
        </p:txBody>
      </p:sp>
      <p:sp>
        <p:nvSpPr>
          <p:cNvPr id="4" name="Slide Number Placeholder 5"/>
          <p:cNvSpPr txBox="1">
            <a:spLocks noGrp="1"/>
          </p:cNvSpPr>
          <p:nvPr>
            <p:ph type="sldNum" sz="quarter" idx="8"/>
          </p:nvPr>
        </p:nvSpPr>
        <p:spPr/>
        <p:txBody>
          <a:bodyPr/>
          <a:lstStyle>
            <a:lvl1pPr>
              <a:defRPr/>
            </a:lvl1pPr>
          </a:lstStyle>
          <a:p>
            <a:pPr lvl="0"/>
            <a:fld id="{EA848B29-8025-4DA4-AB4A-6321FBE22F21}" type="slidenum">
              <a:t>‹#›</a:t>
            </a:fld>
            <a:endParaRPr lang="en-GB"/>
          </a:p>
        </p:txBody>
      </p:sp>
    </p:spTree>
    <p:extLst>
      <p:ext uri="{BB962C8B-B14F-4D97-AF65-F5344CB8AC3E}">
        <p14:creationId xmlns:p14="http://schemas.microsoft.com/office/powerpoint/2010/main" val="88091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67"/>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10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DE7698FB-7745-42A6-B1A6-0B009EE48F19}" type="datetime1">
              <a:rPr lang="en-GB"/>
              <a:pPr lvl="0"/>
              <a:t>21/07/2022</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24AA9FE4-E37A-4CDE-B0FA-5EB07DB7C949}" type="slidenum">
              <a:t>‹#›</a:t>
            </a:fld>
            <a:endParaRPr lang="en-GB"/>
          </a:p>
        </p:txBody>
      </p:sp>
    </p:spTree>
    <p:extLst>
      <p:ext uri="{BB962C8B-B14F-4D97-AF65-F5344CB8AC3E}">
        <p14:creationId xmlns:p14="http://schemas.microsoft.com/office/powerpoint/2010/main" val="18488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F3F78903-69D0-4DE8-8B7F-FDF0ADB43CC1}" type="datetime1">
              <a:rPr lang="en-GB"/>
              <a:pPr lvl="0"/>
              <a:t>21/07/2022</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B04962A6-256D-49F4-9099-E75DBDADDA21}" type="slidenum">
              <a:t>‹#›</a:t>
            </a:fld>
            <a:endParaRPr lang="en-GB"/>
          </a:p>
        </p:txBody>
      </p:sp>
    </p:spTree>
    <p:extLst>
      <p:ext uri="{BB962C8B-B14F-4D97-AF65-F5344CB8AC3E}">
        <p14:creationId xmlns:p14="http://schemas.microsoft.com/office/powerpoint/2010/main" val="241040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en-GB"/>
          </a:p>
        </p:txBody>
      </p:sp>
      <p:sp>
        <p:nvSpPr>
          <p:cNvPr id="3" name="Text Placeholder 2"/>
          <p:cNvSpPr txBox="1">
            <a:spLocks noGrp="1"/>
          </p:cNvSpPr>
          <p:nvPr>
            <p:ph type="body" idx="1"/>
          </p:nvPr>
        </p:nvSpPr>
        <p:spPr>
          <a:xfrm>
            <a:off x="457200" y="1600209"/>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457200" y="6356360"/>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pitchFamily="34"/>
                <a:ea typeface="ＭＳ Ｐゴシック" pitchFamily="34"/>
                <a:cs typeface="Arial" pitchFamily="34"/>
              </a:defRPr>
            </a:lvl1pPr>
          </a:lstStyle>
          <a:p>
            <a:pPr lvl="0"/>
            <a:fld id="{0729E010-827E-4554-BBC3-2D7BA83361F6}" type="datetime1">
              <a:rPr lang="en-GB"/>
              <a:pPr lvl="0"/>
              <a:t>21/07/2022</a:t>
            </a:fld>
            <a:endParaRPr lang="en-GB"/>
          </a:p>
        </p:txBody>
      </p:sp>
      <p:sp>
        <p:nvSpPr>
          <p:cNvPr id="5" name="Footer Placeholder 4"/>
          <p:cNvSpPr txBox="1">
            <a:spLocks noGrp="1"/>
          </p:cNvSpPr>
          <p:nvPr>
            <p:ph type="ftr" sz="quarter" idx="3"/>
          </p:nvPr>
        </p:nvSpPr>
        <p:spPr>
          <a:xfrm>
            <a:off x="3124203" y="6356360"/>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6553203" y="6356360"/>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pitchFamily="34"/>
                <a:ea typeface="MS PGothic" pitchFamily="34"/>
                <a:cs typeface="Arial" pitchFamily="34"/>
              </a:defRPr>
            </a:lvl1pPr>
          </a:lstStyle>
          <a:p>
            <a:pPr lvl="0"/>
            <a:fld id="{49F405C9-07C6-4A02-BA21-55618224A738}" type="slidenum">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708" r:id="rId11"/>
    <p:sldLayoutId id="2147483673" r:id="rId12"/>
    <p:sldLayoutId id="2147483709" r:id="rId13"/>
    <p:sldLayoutId id="2147483675" r:id="rId14"/>
    <p:sldLayoutId id="2147483676" r:id="rId15"/>
    <p:sldLayoutId id="2147483677" r:id="rId16"/>
    <p:sldLayoutId id="2147491388" r:id="rId17"/>
  </p:sldLayoutIdLst>
  <p:transition>
    <p:fade/>
  </p:transition>
  <p:txStyles>
    <p:title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Calibri"/>
          <a:ea typeface="MS PGothic" pitchFamily="34"/>
          <a:cs typeface="ＭＳ Ｐゴシック"/>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ea typeface="MS PGothic" pitchFamily="34"/>
          <a:cs typeface="ＭＳ Ｐゴシック"/>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ea typeface="MS PGothic" pitchFamily="34"/>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ea typeface="MS PGothic" pitchFamily="34"/>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MS PGothic" pitchFamily="34"/>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ea typeface="MS PGothic" pitchFamily="34"/>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1" y="5057522"/>
            <a:ext cx="9143999" cy="1804298"/>
            <a:chOff x="0" y="5057522"/>
            <a:chExt cx="12191999" cy="1804298"/>
          </a:xfrm>
        </p:grpSpPr>
        <p:pic>
          <p:nvPicPr>
            <p:cNvPr id="7" name="Picture 6">
              <a:extLst>
                <a:ext uri="{FF2B5EF4-FFF2-40B4-BE49-F238E27FC236}">
                  <a16:creationId xmlns:a16="http://schemas.microsoft.com/office/drawing/2014/main" xmlns="" id="{66AEA7EC-99ED-F847-8412-60E78D458352}"/>
                </a:ext>
              </a:extLst>
            </p:cNvPr>
            <p:cNvPicPr>
              <a:picLocks noChangeAspect="1"/>
            </p:cNvPicPr>
            <p:nvPr userDrawn="1"/>
          </p:nvPicPr>
          <p:blipFill rotWithShape="1">
            <a:blip r:embed="rId8"/>
            <a:srcRect l="91593" t="73746"/>
            <a:stretch/>
          </p:blipFill>
          <p:spPr>
            <a:xfrm>
              <a:off x="11167008" y="5057522"/>
              <a:ext cx="1024991" cy="1800478"/>
            </a:xfrm>
            <a:prstGeom prst="rect">
              <a:avLst/>
            </a:prstGeom>
          </p:spPr>
        </p:pic>
        <p:pic>
          <p:nvPicPr>
            <p:cNvPr id="8" name="Picture 7">
              <a:extLst>
                <a:ext uri="{FF2B5EF4-FFF2-40B4-BE49-F238E27FC236}">
                  <a16:creationId xmlns:a16="http://schemas.microsoft.com/office/drawing/2014/main" xmlns="" id="{66AEA7EC-99ED-F847-8412-60E78D458352}"/>
                </a:ext>
              </a:extLst>
            </p:cNvPr>
            <p:cNvPicPr>
              <a:picLocks noChangeAspect="1"/>
            </p:cNvPicPr>
            <p:nvPr userDrawn="1"/>
          </p:nvPicPr>
          <p:blipFill rotWithShape="1">
            <a:blip r:embed="rId8"/>
            <a:srcRect l="28275" t="81180" r="4202"/>
            <a:stretch/>
          </p:blipFill>
          <p:spPr>
            <a:xfrm>
              <a:off x="0" y="5567320"/>
              <a:ext cx="11167008" cy="1290680"/>
            </a:xfrm>
            <a:prstGeom prst="rect">
              <a:avLst/>
            </a:prstGeom>
          </p:spPr>
        </p:pic>
        <p:pic>
          <p:nvPicPr>
            <p:cNvPr id="14" name="Picture 13">
              <a:extLst>
                <a:ext uri="{FF2B5EF4-FFF2-40B4-BE49-F238E27FC236}">
                  <a16:creationId xmlns:a16="http://schemas.microsoft.com/office/drawing/2014/main" xmlns="" id="{66AEA7EC-99ED-F847-8412-60E78D458352}"/>
                </a:ext>
              </a:extLst>
            </p:cNvPr>
            <p:cNvPicPr>
              <a:picLocks noChangeAspect="1"/>
            </p:cNvPicPr>
            <p:nvPr/>
          </p:nvPicPr>
          <p:blipFill rotWithShape="1">
            <a:blip r:embed="rId8"/>
            <a:srcRect l="4646" t="83769" r="72787"/>
            <a:stretch/>
          </p:blipFill>
          <p:spPr>
            <a:xfrm>
              <a:off x="4107467" y="5748713"/>
              <a:ext cx="2751292" cy="1113107"/>
            </a:xfrm>
            <a:prstGeom prst="rect">
              <a:avLst/>
            </a:prstGeom>
          </p:spPr>
        </p:pic>
        <p:pic>
          <p:nvPicPr>
            <p:cNvPr id="1026" name="Picture 2" descr="G:\Leeds Health &amp; Care Academy\TEAM\6. Branding\Logos\LHCA-Future-LOGO-COLOUR.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1508" y="5861502"/>
              <a:ext cx="2758750" cy="7583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Placeholder 1"/>
          <p:cNvSpPr>
            <a:spLocks noGrp="1"/>
          </p:cNvSpPr>
          <p:nvPr>
            <p:ph type="title"/>
          </p:nvPr>
        </p:nvSpPr>
        <p:spPr>
          <a:xfrm>
            <a:off x="451131" y="763126"/>
            <a:ext cx="8155659" cy="57959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6" name="TextBox 15"/>
          <p:cNvSpPr txBox="1"/>
          <p:nvPr/>
        </p:nvSpPr>
        <p:spPr>
          <a:xfrm>
            <a:off x="6416124" y="6257642"/>
            <a:ext cx="2190666" cy="276999"/>
          </a:xfrm>
          <a:prstGeom prst="rect">
            <a:avLst/>
          </a:prstGeom>
        </p:spPr>
        <p:txBody>
          <a:bodyPr vert="horz" lIns="91440" tIns="45720" rIns="91440" bIns="45720" rtlCol="0" anchor="ctr"/>
          <a:lstStyle>
            <a:defPPr>
              <a:defRPr lang="en-US"/>
            </a:defPPr>
            <a:lvl1pPr algn="r">
              <a:defRPr sz="1200"/>
            </a:lvl1pPr>
          </a:lstStyle>
          <a:p>
            <a:pPr>
              <a:defRPr/>
            </a:pPr>
            <a:fld id="{A4AB2A5F-C47C-4D13-A789-5D26019891D7}" type="slidenum">
              <a:rPr lang="en-GB" sz="1400" b="1" smtClean="0">
                <a:solidFill>
                  <a:prstClr val="black"/>
                </a:solidFill>
              </a:rPr>
              <a:pPr>
                <a:defRPr/>
              </a:pPr>
              <a:t>‹#›</a:t>
            </a:fld>
            <a:endParaRPr lang="en-GB" sz="1600" b="1">
              <a:solidFill>
                <a:prstClr val="black"/>
              </a:solidFill>
            </a:endParaRPr>
          </a:p>
        </p:txBody>
      </p:sp>
    </p:spTree>
    <p:extLst>
      <p:ext uri="{BB962C8B-B14F-4D97-AF65-F5344CB8AC3E}">
        <p14:creationId xmlns:p14="http://schemas.microsoft.com/office/powerpoint/2010/main" val="3315391954"/>
      </p:ext>
    </p:extLst>
  </p:cSld>
  <p:clrMap bg1="lt1" tx1="dk1" bg2="lt2" tx2="dk2" accent1="accent1" accent2="accent2" accent3="accent3" accent4="accent4" accent5="accent5" accent6="accent6" hlink="hlink" folHlink="folHlink"/>
  <p:sldLayoutIdLst>
    <p:sldLayoutId id="2147491390" r:id="rId1"/>
    <p:sldLayoutId id="2147491391" r:id="rId2"/>
    <p:sldLayoutId id="2147491392" r:id="rId3"/>
    <p:sldLayoutId id="2147491393" r:id="rId4"/>
    <p:sldLayoutId id="2147491394" r:id="rId5"/>
    <p:sldLayoutId id="2147491395" r:id="rId6"/>
  </p:sldLayoutIdLst>
  <p:hf hdr="0" dt="0"/>
  <p:txStyles>
    <p:titleStyle>
      <a:lvl1pPr algn="l" defTabSz="914400" rtl="0" eaLnBrk="1" latinLnBrk="0" hangingPunct="1">
        <a:lnSpc>
          <a:spcPct val="90000"/>
        </a:lnSpc>
        <a:spcBef>
          <a:spcPct val="0"/>
        </a:spcBef>
        <a:buNone/>
        <a:defRPr lang="en-US" sz="3600" b="1" kern="1200" dirty="0" smtClean="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1" y="5057522"/>
            <a:ext cx="9143999" cy="1804298"/>
            <a:chOff x="0" y="5057522"/>
            <a:chExt cx="12191999" cy="1804298"/>
          </a:xfrm>
        </p:grpSpPr>
        <p:pic>
          <p:nvPicPr>
            <p:cNvPr id="7" name="Picture 6">
              <a:extLst>
                <a:ext uri="{FF2B5EF4-FFF2-40B4-BE49-F238E27FC236}">
                  <a16:creationId xmlns="" xmlns:a16="http://schemas.microsoft.com/office/drawing/2014/main" id="{66AEA7EC-99ED-F847-8412-60E78D458352}"/>
                </a:ext>
              </a:extLst>
            </p:cNvPr>
            <p:cNvPicPr>
              <a:picLocks noChangeAspect="1"/>
            </p:cNvPicPr>
            <p:nvPr userDrawn="1"/>
          </p:nvPicPr>
          <p:blipFill rotWithShape="1">
            <a:blip r:embed="rId8"/>
            <a:srcRect l="91593" t="73746"/>
            <a:stretch/>
          </p:blipFill>
          <p:spPr>
            <a:xfrm>
              <a:off x="11167008" y="5057522"/>
              <a:ext cx="1024991" cy="1800478"/>
            </a:xfrm>
            <a:prstGeom prst="rect">
              <a:avLst/>
            </a:prstGeom>
          </p:spPr>
        </p:pic>
        <p:pic>
          <p:nvPicPr>
            <p:cNvPr id="8" name="Picture 7">
              <a:extLst>
                <a:ext uri="{FF2B5EF4-FFF2-40B4-BE49-F238E27FC236}">
                  <a16:creationId xmlns="" xmlns:a16="http://schemas.microsoft.com/office/drawing/2014/main" id="{66AEA7EC-99ED-F847-8412-60E78D458352}"/>
                </a:ext>
              </a:extLst>
            </p:cNvPr>
            <p:cNvPicPr>
              <a:picLocks noChangeAspect="1"/>
            </p:cNvPicPr>
            <p:nvPr userDrawn="1"/>
          </p:nvPicPr>
          <p:blipFill rotWithShape="1">
            <a:blip r:embed="rId8"/>
            <a:srcRect l="28275" t="81180" r="4202"/>
            <a:stretch/>
          </p:blipFill>
          <p:spPr>
            <a:xfrm>
              <a:off x="0" y="5567320"/>
              <a:ext cx="11167008" cy="1290680"/>
            </a:xfrm>
            <a:prstGeom prst="rect">
              <a:avLst/>
            </a:prstGeom>
          </p:spPr>
        </p:pic>
        <p:pic>
          <p:nvPicPr>
            <p:cNvPr id="14" name="Picture 13">
              <a:extLst>
                <a:ext uri="{FF2B5EF4-FFF2-40B4-BE49-F238E27FC236}">
                  <a16:creationId xmlns="" xmlns:a16="http://schemas.microsoft.com/office/drawing/2014/main" id="{66AEA7EC-99ED-F847-8412-60E78D458352}"/>
                </a:ext>
              </a:extLst>
            </p:cNvPr>
            <p:cNvPicPr>
              <a:picLocks noChangeAspect="1"/>
            </p:cNvPicPr>
            <p:nvPr/>
          </p:nvPicPr>
          <p:blipFill rotWithShape="1">
            <a:blip r:embed="rId8"/>
            <a:srcRect l="4646" t="83769" r="72787"/>
            <a:stretch/>
          </p:blipFill>
          <p:spPr>
            <a:xfrm>
              <a:off x="4107467" y="5748713"/>
              <a:ext cx="2751292" cy="1113107"/>
            </a:xfrm>
            <a:prstGeom prst="rect">
              <a:avLst/>
            </a:prstGeom>
          </p:spPr>
        </p:pic>
        <p:pic>
          <p:nvPicPr>
            <p:cNvPr id="1026" name="Picture 2" descr="G:\Leeds Health &amp; Care Academy\TEAM\6. Branding\Logos\LHCA-Future-LOGO-COLOUR.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1508" y="5861502"/>
              <a:ext cx="2758750" cy="7583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Placeholder 1"/>
          <p:cNvSpPr>
            <a:spLocks noGrp="1"/>
          </p:cNvSpPr>
          <p:nvPr>
            <p:ph type="title"/>
          </p:nvPr>
        </p:nvSpPr>
        <p:spPr>
          <a:xfrm>
            <a:off x="451131" y="763126"/>
            <a:ext cx="8155659" cy="57959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6" name="TextBox 15"/>
          <p:cNvSpPr txBox="1"/>
          <p:nvPr/>
        </p:nvSpPr>
        <p:spPr>
          <a:xfrm>
            <a:off x="6416124" y="6257642"/>
            <a:ext cx="2190666" cy="276999"/>
          </a:xfrm>
          <a:prstGeom prst="rect">
            <a:avLst/>
          </a:prstGeom>
        </p:spPr>
        <p:txBody>
          <a:bodyPr vert="horz" lIns="91440" tIns="45720" rIns="91440" bIns="45720" rtlCol="0" anchor="ctr"/>
          <a:lstStyle>
            <a:defPPr>
              <a:defRPr lang="en-US"/>
            </a:defPPr>
            <a:lvl1pPr algn="r">
              <a:defRPr sz="1200"/>
            </a:lvl1pPr>
          </a:lstStyle>
          <a:p>
            <a:pPr>
              <a:defRPr/>
            </a:pPr>
            <a:fld id="{A4AB2A5F-C47C-4D13-A789-5D26019891D7}" type="slidenum">
              <a:rPr lang="en-GB" sz="1400" b="1" smtClean="0">
                <a:solidFill>
                  <a:prstClr val="black"/>
                </a:solidFill>
              </a:rPr>
              <a:pPr>
                <a:defRPr/>
              </a:pPr>
              <a:t>‹#›</a:t>
            </a:fld>
            <a:endParaRPr lang="en-GB" sz="1600" b="1">
              <a:solidFill>
                <a:prstClr val="black"/>
              </a:solidFill>
            </a:endParaRPr>
          </a:p>
        </p:txBody>
      </p:sp>
    </p:spTree>
    <p:extLst>
      <p:ext uri="{BB962C8B-B14F-4D97-AF65-F5344CB8AC3E}">
        <p14:creationId xmlns:p14="http://schemas.microsoft.com/office/powerpoint/2010/main" val="2548654975"/>
      </p:ext>
    </p:extLst>
  </p:cSld>
  <p:clrMap bg1="lt1" tx1="dk1" bg2="lt2" tx2="dk2" accent1="accent1" accent2="accent2" accent3="accent3" accent4="accent4" accent5="accent5" accent6="accent6" hlink="hlink" folHlink="folHlink"/>
  <p:sldLayoutIdLst>
    <p:sldLayoutId id="2147491397" r:id="rId1"/>
    <p:sldLayoutId id="2147491398" r:id="rId2"/>
    <p:sldLayoutId id="2147491399" r:id="rId3"/>
    <p:sldLayoutId id="2147491400" r:id="rId4"/>
    <p:sldLayoutId id="2147491401" r:id="rId5"/>
    <p:sldLayoutId id="2147491402" r:id="rId6"/>
  </p:sldLayoutIdLst>
  <p:hf hdr="0" dt="0"/>
  <p:txStyles>
    <p:titleStyle>
      <a:lvl1pPr algn="l" defTabSz="914400" rtl="0" eaLnBrk="1" latinLnBrk="0" hangingPunct="1">
        <a:lnSpc>
          <a:spcPct val="90000"/>
        </a:lnSpc>
        <a:spcBef>
          <a:spcPct val="0"/>
        </a:spcBef>
        <a:buNone/>
        <a:defRPr lang="en-US" sz="3600" b="1" kern="1200" dirty="0" smtClean="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hyperlink" Target="mailto:lhca@nhs.net"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A87DDD-E70A-AB46-8AF2-0E35EC0365A1}"/>
              </a:ext>
            </a:extLst>
          </p:cNvPr>
          <p:cNvSpPr>
            <a:spLocks noGrp="1"/>
          </p:cNvSpPr>
          <p:nvPr>
            <p:ph type="title"/>
          </p:nvPr>
        </p:nvSpPr>
        <p:spPr>
          <a:xfrm>
            <a:off x="561975" y="2416324"/>
            <a:ext cx="5689541" cy="585216"/>
          </a:xfrm>
        </p:spPr>
        <p:txBody>
          <a:bodyPr>
            <a:noAutofit/>
          </a:bodyPr>
          <a:lstStyle/>
          <a:p>
            <a:r>
              <a:rPr lang="en-US" sz="5400" dirty="0" smtClean="0">
                <a:solidFill>
                  <a:srgbClr val="287279"/>
                </a:solidFill>
                <a:latin typeface="Arial" panose="020B0604020202020204" pitchFamily="34" charset="0"/>
                <a:cs typeface="Arial" panose="020B0604020202020204" pitchFamily="34" charset="0"/>
              </a:rPr>
              <a:t>Better </a:t>
            </a:r>
            <a:r>
              <a:rPr lang="en-US" sz="5400" dirty="0">
                <a:solidFill>
                  <a:srgbClr val="287279"/>
                </a:solidFill>
                <a:latin typeface="Arial" panose="020B0604020202020204" pitchFamily="34" charset="0"/>
                <a:cs typeface="Arial" panose="020B0604020202020204" pitchFamily="34" charset="0"/>
              </a:rPr>
              <a:t>Conversations </a:t>
            </a:r>
          </a:p>
        </p:txBody>
      </p:sp>
      <p:sp>
        <p:nvSpPr>
          <p:cNvPr id="5" name="Rectangle 4"/>
          <p:cNvSpPr/>
          <p:nvPr/>
        </p:nvSpPr>
        <p:spPr>
          <a:xfrm>
            <a:off x="397818" y="4418012"/>
            <a:ext cx="4572000" cy="923330"/>
          </a:xfrm>
          <a:prstGeom prst="rect">
            <a:avLst/>
          </a:prstGeom>
        </p:spPr>
        <p:txBody>
          <a:bodyPr>
            <a:spAutoFit/>
          </a:bodyPr>
          <a:lstStyle/>
          <a:p>
            <a:pPr lvl="0" hangingPunct="0">
              <a:defRPr sz="1800" b="0" i="0" u="none" strike="noStrike" kern="0" cap="none" spc="0" baseline="0">
                <a:solidFill>
                  <a:srgbClr val="000000"/>
                </a:solidFill>
                <a:uFillTx/>
              </a:defRPr>
            </a:pPr>
            <a:r>
              <a:rPr lang="en-GB" dirty="0">
                <a:solidFill>
                  <a:srgbClr val="000000"/>
                </a:solidFill>
                <a:latin typeface="Arial" pitchFamily="34"/>
                <a:ea typeface="MS PGothic" pitchFamily="34"/>
                <a:cs typeface="Arial" pitchFamily="34"/>
              </a:rPr>
              <a:t>Twitter: </a:t>
            </a:r>
            <a:r>
              <a:rPr lang="en-GB" dirty="0" smtClean="0">
                <a:solidFill>
                  <a:srgbClr val="000000"/>
                </a:solidFill>
                <a:latin typeface="Arial" pitchFamily="34"/>
                <a:ea typeface="MS PGothic" pitchFamily="34"/>
                <a:cs typeface="Arial" pitchFamily="34"/>
              </a:rPr>
              <a:t>@leedsHCAcademy</a:t>
            </a:r>
            <a:endParaRPr lang="en-GB" dirty="0">
              <a:solidFill>
                <a:srgbClr val="000000"/>
              </a:solidFill>
              <a:latin typeface="Arial" pitchFamily="34"/>
              <a:ea typeface="MS PGothic" pitchFamily="34"/>
              <a:cs typeface="Arial" pitchFamily="34"/>
            </a:endParaRPr>
          </a:p>
          <a:p>
            <a:pPr lvl="0" hangingPunct="0">
              <a:defRPr sz="1800" b="0" i="0" u="none" strike="noStrike" kern="0" cap="none" spc="0" baseline="0">
                <a:solidFill>
                  <a:srgbClr val="000000"/>
                </a:solidFill>
                <a:uFillTx/>
              </a:defRPr>
            </a:pPr>
            <a:r>
              <a:rPr lang="en-GB" dirty="0">
                <a:solidFill>
                  <a:srgbClr val="000000"/>
                </a:solidFill>
                <a:latin typeface="Arial" pitchFamily="34"/>
                <a:ea typeface="MS PGothic" pitchFamily="34"/>
                <a:cs typeface="Arial" pitchFamily="34"/>
              </a:rPr>
              <a:t>Email: </a:t>
            </a:r>
            <a:r>
              <a:rPr lang="en-GB" dirty="0" smtClean="0">
                <a:solidFill>
                  <a:srgbClr val="000000"/>
                </a:solidFill>
                <a:latin typeface="Arial" pitchFamily="34"/>
                <a:ea typeface="MS PGothic" pitchFamily="34"/>
                <a:cs typeface="Arial" pitchFamily="34"/>
              </a:rPr>
              <a:t>lhca@nhs.net</a:t>
            </a:r>
            <a:endParaRPr lang="en-GB" dirty="0">
              <a:solidFill>
                <a:srgbClr val="000000"/>
              </a:solidFill>
              <a:latin typeface="Arial" pitchFamily="34"/>
              <a:ea typeface="MS PGothic" pitchFamily="34"/>
              <a:cs typeface="Arial" pitchFamily="34"/>
            </a:endParaRPr>
          </a:p>
          <a:p>
            <a:pPr lvl="0" hangingPunct="0">
              <a:defRPr sz="1800" b="0" i="0" u="none" strike="noStrike" kern="0" cap="none" spc="0" baseline="0">
                <a:solidFill>
                  <a:srgbClr val="000000"/>
                </a:solidFill>
                <a:uFillTx/>
              </a:defRPr>
            </a:pPr>
            <a:r>
              <a:rPr lang="en-GB" dirty="0" smtClean="0">
                <a:solidFill>
                  <a:srgbClr val="000000"/>
                </a:solidFill>
                <a:latin typeface="Arial" pitchFamily="34"/>
                <a:ea typeface="MS PGothic" pitchFamily="34"/>
                <a:cs typeface="Arial" pitchFamily="34"/>
              </a:rPr>
              <a:t>www.leedshealthandcareacademy.org</a:t>
            </a:r>
            <a:endParaRPr lang="en-GB" dirty="0">
              <a:solidFill>
                <a:srgbClr val="000000"/>
              </a:solidFill>
              <a:latin typeface="Arial" pitchFamily="34"/>
              <a:ea typeface="MS PGothic" pitchFamily="34"/>
              <a:cs typeface="Arial" pitchFamily="34"/>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18" y="5685477"/>
            <a:ext cx="3612208" cy="98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190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E2B10E6-B9CC-41D5-961C-B48A24D04FD3}"/>
              </a:ext>
            </a:extLst>
          </p:cNvPr>
          <p:cNvSpPr txBox="1">
            <a:spLocks/>
          </p:cNvSpPr>
          <p:nvPr/>
        </p:nvSpPr>
        <p:spPr>
          <a:xfrm>
            <a:off x="179512" y="188640"/>
            <a:ext cx="8229600" cy="648071"/>
          </a:xfrm>
          <a:prstGeom prst="rect">
            <a:avLst/>
          </a:prstGeom>
        </p:spPr>
        <p:txBody>
          <a:bodyPr/>
          <a:lstStyle>
            <a:lvl1pPr algn="l" defTabSz="914400" rtl="0" eaLnBrk="1" latinLnBrk="0" hangingPunct="1">
              <a:lnSpc>
                <a:spcPct val="90000"/>
              </a:lnSpc>
              <a:spcBef>
                <a:spcPct val="0"/>
              </a:spcBef>
              <a:buNone/>
              <a:defRPr lang="en-US" sz="3600" b="1" kern="1200" dirty="0" smtClean="0">
                <a:solidFill>
                  <a:schemeClr val="tx1"/>
                </a:solidFill>
                <a:latin typeface="+mn-lt"/>
                <a:ea typeface="+mj-ea"/>
                <a:cs typeface="+mj-cs"/>
              </a:defRPr>
            </a:lvl1pPr>
          </a:lstStyle>
          <a:p>
            <a:pPr algn="ctr"/>
            <a:r>
              <a:rPr lang="en-GB" sz="3200" dirty="0">
                <a:solidFill>
                  <a:srgbClr val="595959"/>
                </a:solidFill>
                <a:latin typeface="Arial" panose="020B0604020202020204" pitchFamily="34" charset="0"/>
                <a:cs typeface="Arial" panose="020B0604020202020204" pitchFamily="34" charset="0"/>
              </a:rPr>
              <a:t>Principles for delivering person-centred care and support in Leeds</a:t>
            </a:r>
          </a:p>
        </p:txBody>
      </p:sp>
      <p:graphicFrame>
        <p:nvGraphicFramePr>
          <p:cNvPr id="4" name="Content Placeholder 3">
            <a:extLst>
              <a:ext uri="{FF2B5EF4-FFF2-40B4-BE49-F238E27FC236}">
                <a16:creationId xmlns="" xmlns:a16="http://schemas.microsoft.com/office/drawing/2014/main" id="{1215AE91-0DDF-4A70-AFDE-A632DB5653B8}"/>
              </a:ext>
            </a:extLst>
          </p:cNvPr>
          <p:cNvGraphicFramePr>
            <a:graphicFrameLocks/>
          </p:cNvGraphicFramePr>
          <p:nvPr>
            <p:extLst>
              <p:ext uri="{D42A27DB-BD31-4B8C-83A1-F6EECF244321}">
                <p14:modId xmlns:p14="http://schemas.microsoft.com/office/powerpoint/2010/main" val="2547793542"/>
              </p:ext>
            </p:extLst>
          </p:nvPr>
        </p:nvGraphicFramePr>
        <p:xfrm>
          <a:off x="323528" y="581936"/>
          <a:ext cx="8568952" cy="5004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9937" y="5788935"/>
            <a:ext cx="3212158" cy="879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746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724" y="409575"/>
            <a:ext cx="7439025" cy="707886"/>
          </a:xfrm>
          <a:prstGeom prst="rect">
            <a:avLst/>
          </a:prstGeom>
          <a:noFill/>
        </p:spPr>
        <p:txBody>
          <a:bodyPr wrap="square" rtlCol="0">
            <a:spAutoFit/>
          </a:bodyPr>
          <a:lstStyle/>
          <a:p>
            <a:r>
              <a:rPr lang="en-GB" sz="4000" dirty="0" smtClean="0">
                <a:solidFill>
                  <a:srgbClr val="595959"/>
                </a:solidFill>
                <a:latin typeface="Arial" panose="020B0604020202020204" pitchFamily="34" charset="0"/>
                <a:cs typeface="Arial" panose="020B0604020202020204" pitchFamily="34" charset="0"/>
              </a:rPr>
              <a:t>Question … </a:t>
            </a:r>
            <a:endParaRPr lang="en-GB" sz="4000" dirty="0">
              <a:solidFill>
                <a:srgbClr val="595959"/>
              </a:solidFill>
              <a:latin typeface="Arial" panose="020B0604020202020204" pitchFamily="34" charset="0"/>
              <a:cs typeface="Arial" panose="020B0604020202020204" pitchFamily="34" charset="0"/>
            </a:endParaRPr>
          </a:p>
        </p:txBody>
      </p:sp>
      <p:sp>
        <p:nvSpPr>
          <p:cNvPr id="3" name="TextBox 2"/>
          <p:cNvSpPr txBox="1"/>
          <p:nvPr/>
        </p:nvSpPr>
        <p:spPr>
          <a:xfrm>
            <a:off x="790575" y="1476375"/>
            <a:ext cx="7658100" cy="2554545"/>
          </a:xfrm>
          <a:prstGeom prst="rect">
            <a:avLst/>
          </a:prstGeom>
          <a:noFill/>
        </p:spPr>
        <p:txBody>
          <a:bodyPr wrap="square" rtlCol="0">
            <a:spAutoFit/>
          </a:bodyPr>
          <a:lstStyle/>
          <a:p>
            <a:r>
              <a:rPr lang="en-GB" sz="3200" dirty="0" smtClean="0">
                <a:solidFill>
                  <a:srgbClr val="595959"/>
                </a:solidFill>
                <a:latin typeface="Arial" panose="020B0604020202020204" pitchFamily="34" charset="0"/>
                <a:cs typeface="Arial" panose="020B0604020202020204" pitchFamily="34" charset="0"/>
              </a:rPr>
              <a:t>Thinking about your interactions, what do you notice when … </a:t>
            </a:r>
          </a:p>
          <a:p>
            <a:endParaRPr lang="en-GB" sz="3200" dirty="0">
              <a:solidFill>
                <a:srgbClr val="595959"/>
              </a:solidFill>
              <a:latin typeface="Arial" panose="020B0604020202020204" pitchFamily="34" charset="0"/>
              <a:cs typeface="Arial" panose="020B0604020202020204" pitchFamily="34" charset="0"/>
            </a:endParaRPr>
          </a:p>
          <a:p>
            <a:pPr marL="285750" indent="-285750">
              <a:buFontTx/>
              <a:buChar char="-"/>
            </a:pPr>
            <a:r>
              <a:rPr lang="en-GB" sz="3200" dirty="0" smtClean="0">
                <a:solidFill>
                  <a:srgbClr val="595959"/>
                </a:solidFill>
                <a:latin typeface="Arial" panose="020B0604020202020204" pitchFamily="34" charset="0"/>
                <a:cs typeface="Arial" panose="020B0604020202020204" pitchFamily="34" charset="0"/>
              </a:rPr>
              <a:t>They go well? </a:t>
            </a:r>
          </a:p>
          <a:p>
            <a:pPr marL="285750" indent="-285750">
              <a:buFontTx/>
              <a:buChar char="-"/>
            </a:pPr>
            <a:r>
              <a:rPr lang="en-GB" sz="3200" dirty="0" smtClean="0">
                <a:solidFill>
                  <a:srgbClr val="595959"/>
                </a:solidFill>
                <a:latin typeface="Arial" panose="020B0604020202020204" pitchFamily="34" charset="0"/>
                <a:cs typeface="Arial" panose="020B0604020202020204" pitchFamily="34" charset="0"/>
              </a:rPr>
              <a:t>When they are more challenging? </a:t>
            </a:r>
            <a:endParaRPr lang="en-GB" sz="32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35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D9A3D-3787-4283-B805-E1BD8EF302A7}"/>
              </a:ext>
            </a:extLst>
          </p:cNvPr>
          <p:cNvSpPr txBox="1">
            <a:spLocks/>
          </p:cNvSpPr>
          <p:nvPr/>
        </p:nvSpPr>
        <p:spPr>
          <a:xfrm>
            <a:off x="426427" y="352425"/>
            <a:ext cx="7671288" cy="797169"/>
          </a:xfrm>
          <a:prstGeom prst="rect">
            <a:avLst/>
          </a:prstGeom>
        </p:spPr>
        <p:txBody>
          <a:bodyPr/>
          <a:lstStyle>
            <a:lvl1pPr algn="l" defTabSz="914400" rtl="0" eaLnBrk="1" latinLnBrk="0" hangingPunct="1">
              <a:lnSpc>
                <a:spcPct val="90000"/>
              </a:lnSpc>
              <a:spcBef>
                <a:spcPct val="0"/>
              </a:spcBef>
              <a:buNone/>
              <a:defRPr lang="en-US" sz="3600" b="1" kern="1200" dirty="0" smtClean="0">
                <a:solidFill>
                  <a:schemeClr val="tx1"/>
                </a:solidFill>
                <a:latin typeface="+mn-lt"/>
                <a:ea typeface="+mj-ea"/>
                <a:cs typeface="+mj-cs"/>
              </a:defRPr>
            </a:lvl1pPr>
          </a:lstStyle>
          <a:p>
            <a:pPr>
              <a:defRPr/>
            </a:pPr>
            <a:r>
              <a:rPr lang="en-GB" altLang="en-US" sz="3200" dirty="0" smtClean="0">
                <a:solidFill>
                  <a:srgbClr val="595959"/>
                </a:solidFill>
                <a:latin typeface="Arial"/>
                <a:ea typeface="MS PGothic"/>
                <a:cs typeface="Arial"/>
              </a:rPr>
              <a:t>Micro </a:t>
            </a:r>
            <a:r>
              <a:rPr lang="en-GB" altLang="en-US" sz="3200" dirty="0">
                <a:solidFill>
                  <a:srgbClr val="595959"/>
                </a:solidFill>
                <a:latin typeface="Arial"/>
                <a:ea typeface="MS PGothic"/>
                <a:cs typeface="Arial"/>
              </a:rPr>
              <a:t>skills</a:t>
            </a:r>
          </a:p>
        </p:txBody>
      </p:sp>
      <p:sp>
        <p:nvSpPr>
          <p:cNvPr id="3" name="Text Placeholder 2">
            <a:extLst>
              <a:ext uri="{FF2B5EF4-FFF2-40B4-BE49-F238E27FC236}">
                <a16:creationId xmlns="" xmlns:a16="http://schemas.microsoft.com/office/drawing/2014/main" id="{BC2A8520-8B90-49FE-BA79-32CC0D52C1CD}"/>
              </a:ext>
            </a:extLst>
          </p:cNvPr>
          <p:cNvSpPr txBox="1">
            <a:spLocks/>
          </p:cNvSpPr>
          <p:nvPr/>
        </p:nvSpPr>
        <p:spPr bwMode="auto">
          <a:xfrm>
            <a:off x="426427" y="1321045"/>
            <a:ext cx="8301404" cy="3788019"/>
          </a:xfrm>
          <a:prstGeom prst="rect">
            <a:avLst/>
          </a:prstGeom>
          <a:noFill/>
          <a:ln>
            <a:noFill/>
          </a:ln>
        </p:spPr>
        <p:txBody>
          <a:bodyPr/>
          <a:lstStyle>
            <a:lvl1pPr marL="342900" indent="-342900">
              <a:spcBef>
                <a:spcPct val="20000"/>
              </a:spcBef>
              <a:buClr>
                <a:srgbClr val="292A4D"/>
              </a:buClr>
              <a:buFont typeface="Arial" panose="020B0604020202020204" pitchFamily="34" charset="0"/>
              <a:buChar char="•"/>
              <a:defRPr sz="2800">
                <a:solidFill>
                  <a:srgbClr val="00245D"/>
                </a:solidFill>
                <a:latin typeface="Trebuchet MS" panose="020B0603020202020204" pitchFamily="34" charset="0"/>
              </a:defRPr>
            </a:lvl1pPr>
            <a:lvl2pPr marL="742950" indent="-285750">
              <a:spcBef>
                <a:spcPct val="20000"/>
              </a:spcBef>
              <a:buClr>
                <a:srgbClr val="292A4D"/>
              </a:buClr>
              <a:buFont typeface="Arial" panose="020B0604020202020204" pitchFamily="34" charset="0"/>
              <a:buChar char="–"/>
              <a:defRPr sz="2400">
                <a:solidFill>
                  <a:srgbClr val="00245D"/>
                </a:solidFill>
                <a:latin typeface="Trebuchet MS" panose="020B0603020202020204" pitchFamily="34" charset="0"/>
              </a:defRPr>
            </a:lvl2pPr>
            <a:lvl3pPr marL="1143000" indent="-228600">
              <a:spcBef>
                <a:spcPct val="20000"/>
              </a:spcBef>
              <a:buClr>
                <a:srgbClr val="292A4D"/>
              </a:buClr>
              <a:buFont typeface="Arial" panose="020B0604020202020204" pitchFamily="34" charset="0"/>
              <a:buChar char="•"/>
              <a:defRPr sz="2000">
                <a:solidFill>
                  <a:srgbClr val="00245D"/>
                </a:solidFill>
                <a:latin typeface="Trebuchet MS" panose="020B0603020202020204" pitchFamily="34" charset="0"/>
              </a:defRPr>
            </a:lvl3pPr>
            <a:lvl4pPr marL="1600200" indent="-228600">
              <a:spcBef>
                <a:spcPct val="20000"/>
              </a:spcBef>
              <a:buClr>
                <a:srgbClr val="292A4D"/>
              </a:buClr>
              <a:buFont typeface="Arial" panose="020B0604020202020204" pitchFamily="34" charset="0"/>
              <a:buChar char="–"/>
              <a:defRPr>
                <a:solidFill>
                  <a:srgbClr val="00245D"/>
                </a:solidFill>
                <a:latin typeface="Trebuchet MS" panose="020B0603020202020204" pitchFamily="34" charset="0"/>
              </a:defRPr>
            </a:lvl4pPr>
            <a:lvl5pPr marL="2057400" indent="-228600">
              <a:spcBef>
                <a:spcPct val="20000"/>
              </a:spcBef>
              <a:buClr>
                <a:srgbClr val="292A4D"/>
              </a:buClr>
              <a:buFont typeface="Arial" panose="020B0604020202020204" pitchFamily="34" charset="0"/>
              <a:buChar char="»"/>
              <a:defRPr>
                <a:solidFill>
                  <a:srgbClr val="00245D"/>
                </a:solidFill>
                <a:latin typeface="Trebuchet MS" panose="020B0603020202020204" pitchFamily="34" charset="0"/>
              </a:defRPr>
            </a:lvl5pPr>
            <a:lvl6pPr marL="2514600" indent="-228600" eaLnBrk="0" fontAlgn="base" hangingPunct="0">
              <a:spcBef>
                <a:spcPct val="20000"/>
              </a:spcBef>
              <a:spcAft>
                <a:spcPct val="0"/>
              </a:spcAft>
              <a:buClr>
                <a:srgbClr val="292A4D"/>
              </a:buClr>
              <a:buFont typeface="Arial" panose="020B0604020202020204" pitchFamily="34" charset="0"/>
              <a:buChar char="»"/>
              <a:defRPr>
                <a:solidFill>
                  <a:srgbClr val="00245D"/>
                </a:solidFill>
                <a:latin typeface="Trebuchet MS" panose="020B0603020202020204" pitchFamily="34" charset="0"/>
              </a:defRPr>
            </a:lvl6pPr>
            <a:lvl7pPr marL="2971800" indent="-228600" eaLnBrk="0" fontAlgn="base" hangingPunct="0">
              <a:spcBef>
                <a:spcPct val="20000"/>
              </a:spcBef>
              <a:spcAft>
                <a:spcPct val="0"/>
              </a:spcAft>
              <a:buClr>
                <a:srgbClr val="292A4D"/>
              </a:buClr>
              <a:buFont typeface="Arial" panose="020B0604020202020204" pitchFamily="34" charset="0"/>
              <a:buChar char="»"/>
              <a:defRPr>
                <a:solidFill>
                  <a:srgbClr val="00245D"/>
                </a:solidFill>
                <a:latin typeface="Trebuchet MS" panose="020B0603020202020204" pitchFamily="34" charset="0"/>
              </a:defRPr>
            </a:lvl7pPr>
            <a:lvl8pPr marL="3429000" indent="-228600" eaLnBrk="0" fontAlgn="base" hangingPunct="0">
              <a:spcBef>
                <a:spcPct val="20000"/>
              </a:spcBef>
              <a:spcAft>
                <a:spcPct val="0"/>
              </a:spcAft>
              <a:buClr>
                <a:srgbClr val="292A4D"/>
              </a:buClr>
              <a:buFont typeface="Arial" panose="020B0604020202020204" pitchFamily="34" charset="0"/>
              <a:buChar char="»"/>
              <a:defRPr>
                <a:solidFill>
                  <a:srgbClr val="00245D"/>
                </a:solidFill>
                <a:latin typeface="Trebuchet MS" panose="020B0603020202020204" pitchFamily="34" charset="0"/>
              </a:defRPr>
            </a:lvl8pPr>
            <a:lvl9pPr marL="3886200" indent="-228600" eaLnBrk="0" fontAlgn="base" hangingPunct="0">
              <a:spcBef>
                <a:spcPct val="20000"/>
              </a:spcBef>
              <a:spcAft>
                <a:spcPct val="0"/>
              </a:spcAft>
              <a:buClr>
                <a:srgbClr val="292A4D"/>
              </a:buClr>
              <a:buFont typeface="Arial" panose="020B0604020202020204" pitchFamily="34" charset="0"/>
              <a:buChar char="»"/>
              <a:defRPr>
                <a:solidFill>
                  <a:srgbClr val="00245D"/>
                </a:solidFill>
                <a:latin typeface="Trebuchet MS" panose="020B0603020202020204" pitchFamily="34" charset="0"/>
              </a:defRPr>
            </a:lvl9pPr>
          </a:lstStyle>
          <a:p>
            <a:pPr>
              <a:buClr>
                <a:srgbClr val="8BBEBB"/>
              </a:buClr>
              <a:buFont typeface="Wingdings" panose="05000000000000000000" pitchFamily="2" charset="2"/>
              <a:buChar char="ü"/>
              <a:defRPr/>
            </a:pPr>
            <a:r>
              <a:rPr lang="en-GB" altLang="en-US" dirty="0">
                <a:solidFill>
                  <a:schemeClr val="tx1">
                    <a:lumMod val="65000"/>
                    <a:lumOff val="35000"/>
                  </a:schemeClr>
                </a:solidFill>
                <a:latin typeface="Arial" panose="020B0604020202020204" pitchFamily="34" charset="0"/>
              </a:rPr>
              <a:t>Getting the introduction right</a:t>
            </a:r>
          </a:p>
          <a:p>
            <a:pPr>
              <a:buClr>
                <a:srgbClr val="8BBEBB"/>
              </a:buClr>
              <a:buFont typeface="Wingdings" panose="05000000000000000000" pitchFamily="2" charset="2"/>
              <a:buChar char="ü"/>
              <a:defRPr/>
            </a:pPr>
            <a:endParaRPr lang="en-GB" altLang="en-US" sz="700" dirty="0">
              <a:solidFill>
                <a:schemeClr val="tx1">
                  <a:lumMod val="65000"/>
                  <a:lumOff val="35000"/>
                </a:schemeClr>
              </a:solidFill>
              <a:latin typeface="Arial" panose="020B0604020202020204" pitchFamily="34" charset="0"/>
            </a:endParaRPr>
          </a:p>
          <a:p>
            <a:pPr>
              <a:buClr>
                <a:srgbClr val="8BBEBB"/>
              </a:buClr>
              <a:buFont typeface="Wingdings" panose="05000000000000000000" pitchFamily="2" charset="2"/>
              <a:buChar char="ü"/>
              <a:defRPr/>
            </a:pPr>
            <a:r>
              <a:rPr lang="en-GB" altLang="en-US" dirty="0">
                <a:solidFill>
                  <a:schemeClr val="tx1">
                    <a:lumMod val="65000"/>
                    <a:lumOff val="35000"/>
                  </a:schemeClr>
                </a:solidFill>
                <a:latin typeface="Arial" panose="020B0604020202020204" pitchFamily="34" charset="0"/>
              </a:rPr>
              <a:t>Aligning the non-</a:t>
            </a:r>
            <a:r>
              <a:rPr lang="en-GB" altLang="en-US" dirty="0" err="1">
                <a:solidFill>
                  <a:schemeClr val="tx1">
                    <a:lumMod val="65000"/>
                    <a:lumOff val="35000"/>
                  </a:schemeClr>
                </a:solidFill>
                <a:latin typeface="Arial" panose="020B0604020202020204" pitchFamily="34" charset="0"/>
              </a:rPr>
              <a:t>verbals</a:t>
            </a:r>
            <a:r>
              <a:rPr lang="en-GB" altLang="en-US" dirty="0">
                <a:solidFill>
                  <a:schemeClr val="tx1">
                    <a:lumMod val="65000"/>
                    <a:lumOff val="35000"/>
                  </a:schemeClr>
                </a:solidFill>
                <a:latin typeface="Arial" panose="020B0604020202020204" pitchFamily="34" charset="0"/>
              </a:rPr>
              <a:t> </a:t>
            </a:r>
          </a:p>
          <a:p>
            <a:pPr>
              <a:buClr>
                <a:srgbClr val="8BBEBB"/>
              </a:buClr>
              <a:buFont typeface="Wingdings" panose="05000000000000000000" pitchFamily="2" charset="2"/>
              <a:buChar char="ü"/>
              <a:defRPr/>
            </a:pPr>
            <a:endParaRPr lang="en-GB" altLang="en-US" sz="700" dirty="0">
              <a:solidFill>
                <a:schemeClr val="tx1">
                  <a:lumMod val="65000"/>
                  <a:lumOff val="35000"/>
                </a:schemeClr>
              </a:solidFill>
              <a:latin typeface="Arial" panose="020B0604020202020204" pitchFamily="34" charset="0"/>
            </a:endParaRPr>
          </a:p>
          <a:p>
            <a:pPr>
              <a:buClr>
                <a:srgbClr val="8BBEBB"/>
              </a:buClr>
              <a:buFont typeface="Wingdings" panose="05000000000000000000" pitchFamily="2" charset="2"/>
              <a:buChar char="ü"/>
              <a:defRPr/>
            </a:pPr>
            <a:r>
              <a:rPr lang="en-GB" altLang="en-US" dirty="0">
                <a:solidFill>
                  <a:schemeClr val="tx1">
                    <a:lumMod val="65000"/>
                    <a:lumOff val="35000"/>
                  </a:schemeClr>
                </a:solidFill>
                <a:latin typeface="Arial" panose="020B0604020202020204" pitchFamily="34" charset="0"/>
              </a:rPr>
              <a:t>Listening </a:t>
            </a:r>
          </a:p>
          <a:p>
            <a:pPr>
              <a:buClr>
                <a:srgbClr val="8BBEBB"/>
              </a:buClr>
              <a:buFont typeface="Wingdings" panose="05000000000000000000" pitchFamily="2" charset="2"/>
              <a:buChar char="ü"/>
              <a:defRPr/>
            </a:pPr>
            <a:endParaRPr lang="en-GB" altLang="en-US" sz="700" dirty="0">
              <a:solidFill>
                <a:schemeClr val="tx1">
                  <a:lumMod val="65000"/>
                  <a:lumOff val="35000"/>
                </a:schemeClr>
              </a:solidFill>
              <a:latin typeface="Arial" panose="020B0604020202020204" pitchFamily="34" charset="0"/>
            </a:endParaRPr>
          </a:p>
          <a:p>
            <a:pPr>
              <a:buClr>
                <a:srgbClr val="8BBEBB"/>
              </a:buClr>
              <a:buFont typeface="Wingdings" panose="05000000000000000000" pitchFamily="2" charset="2"/>
              <a:buChar char="ü"/>
              <a:defRPr/>
            </a:pPr>
            <a:r>
              <a:rPr lang="en-GB" altLang="en-US" dirty="0">
                <a:solidFill>
                  <a:schemeClr val="tx1">
                    <a:lumMod val="65000"/>
                    <a:lumOff val="35000"/>
                  </a:schemeClr>
                </a:solidFill>
                <a:latin typeface="Arial" panose="020B0604020202020204" pitchFamily="34" charset="0"/>
              </a:rPr>
              <a:t>Checking understanding</a:t>
            </a:r>
          </a:p>
          <a:p>
            <a:pPr>
              <a:buClr>
                <a:srgbClr val="8BBEBB"/>
              </a:buClr>
              <a:buFont typeface="Wingdings" panose="05000000000000000000" pitchFamily="2" charset="2"/>
              <a:buChar char="ü"/>
              <a:defRPr/>
            </a:pPr>
            <a:endParaRPr lang="en-GB" altLang="en-US" sz="700" dirty="0">
              <a:solidFill>
                <a:schemeClr val="tx1">
                  <a:lumMod val="65000"/>
                  <a:lumOff val="35000"/>
                </a:schemeClr>
              </a:solidFill>
              <a:latin typeface="Arial" panose="020B0604020202020204" pitchFamily="34" charset="0"/>
            </a:endParaRPr>
          </a:p>
          <a:p>
            <a:pPr>
              <a:buClr>
                <a:srgbClr val="8BBEBB"/>
              </a:buClr>
              <a:buFont typeface="Wingdings" panose="05000000000000000000" pitchFamily="2" charset="2"/>
              <a:buChar char="ü"/>
              <a:defRPr/>
            </a:pPr>
            <a:r>
              <a:rPr lang="en-GB" altLang="en-US" dirty="0">
                <a:solidFill>
                  <a:schemeClr val="tx1">
                    <a:lumMod val="65000"/>
                    <a:lumOff val="35000"/>
                  </a:schemeClr>
                </a:solidFill>
                <a:latin typeface="Arial" panose="020B0604020202020204" pitchFamily="34" charset="0"/>
              </a:rPr>
              <a:t>Listening for emotions</a:t>
            </a:r>
          </a:p>
          <a:p>
            <a:pPr>
              <a:buClr>
                <a:srgbClr val="8BBEBB"/>
              </a:buClr>
              <a:buFont typeface="Wingdings" panose="05000000000000000000" pitchFamily="2" charset="2"/>
              <a:buChar char="ü"/>
              <a:defRPr/>
            </a:pPr>
            <a:endParaRPr lang="en-GB" altLang="en-US" sz="700" dirty="0">
              <a:solidFill>
                <a:schemeClr val="tx1">
                  <a:lumMod val="65000"/>
                  <a:lumOff val="35000"/>
                </a:schemeClr>
              </a:solidFill>
              <a:latin typeface="Arial" panose="020B0604020202020204" pitchFamily="34" charset="0"/>
            </a:endParaRPr>
          </a:p>
          <a:p>
            <a:pPr>
              <a:buClr>
                <a:srgbClr val="8BBEBB"/>
              </a:buClr>
              <a:buFont typeface="Wingdings" panose="05000000000000000000" pitchFamily="2" charset="2"/>
              <a:buChar char="ü"/>
              <a:defRPr/>
            </a:pPr>
            <a:r>
              <a:rPr lang="en-GB" altLang="en-US" dirty="0">
                <a:solidFill>
                  <a:schemeClr val="tx1">
                    <a:lumMod val="65000"/>
                    <a:lumOff val="35000"/>
                  </a:schemeClr>
                </a:solidFill>
                <a:latin typeface="Arial" panose="020B0604020202020204" pitchFamily="34" charset="0"/>
              </a:rPr>
              <a:t>Asking questions that raise awareness</a:t>
            </a:r>
          </a:p>
          <a:p>
            <a:pPr>
              <a:buClr>
                <a:srgbClr val="FF9100"/>
              </a:buClr>
              <a:buFont typeface="Wingdings" panose="05000000000000000000" pitchFamily="2" charset="2"/>
              <a:buChar char="Ø"/>
              <a:defRPr/>
            </a:pPr>
            <a:endParaRPr lang="en-GB" altLang="en-US" dirty="0">
              <a:solidFill>
                <a:schemeClr val="tx1">
                  <a:lumMod val="65000"/>
                  <a:lumOff val="35000"/>
                </a:schemeClr>
              </a:solidFill>
              <a:latin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7668" y="5788216"/>
            <a:ext cx="3212158" cy="879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448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website&#10;&#10;Description automatically generated">
            <a:extLst>
              <a:ext uri="{FF2B5EF4-FFF2-40B4-BE49-F238E27FC236}">
                <a16:creationId xmlns="" xmlns:a16="http://schemas.microsoft.com/office/drawing/2014/main" id="{AD997D2E-91FF-4517-ADDB-B3D1624CC84B}"/>
              </a:ext>
            </a:extLst>
          </p:cNvPr>
          <p:cNvPicPr>
            <a:picLocks noChangeAspect="1"/>
          </p:cNvPicPr>
          <p:nvPr/>
        </p:nvPicPr>
        <p:blipFill rotWithShape="1">
          <a:blip r:embed="rId3"/>
          <a:srcRect b="21821"/>
          <a:stretch/>
        </p:blipFill>
        <p:spPr bwMode="auto">
          <a:xfrm>
            <a:off x="20" y="10"/>
            <a:ext cx="9143980" cy="536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7668" y="5788216"/>
            <a:ext cx="3212158" cy="879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593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23525" y="332658"/>
            <a:ext cx="8629975" cy="648071"/>
          </a:xfrm>
          <a:prstGeom prst="rect">
            <a:avLst/>
          </a:prstGeom>
        </p:spPr>
        <p:txBody>
          <a:bodyPr/>
          <a:lstStyle>
            <a:lvl1pPr algn="l" defTabSz="914400" rtl="0" eaLnBrk="1" latinLnBrk="0" hangingPunct="1">
              <a:lnSpc>
                <a:spcPct val="90000"/>
              </a:lnSpc>
              <a:spcBef>
                <a:spcPct val="0"/>
              </a:spcBef>
              <a:buNone/>
              <a:defRPr lang="en-US" sz="3600" b="1" kern="1200" dirty="0" smtClean="0">
                <a:solidFill>
                  <a:schemeClr val="tx1"/>
                </a:solidFill>
                <a:latin typeface="+mn-lt"/>
                <a:ea typeface="+mj-ea"/>
                <a:cs typeface="+mj-cs"/>
              </a:defRPr>
            </a:lvl1pPr>
          </a:lstStyle>
          <a:p>
            <a:r>
              <a:rPr lang="en-GB" sz="3200" dirty="0" smtClean="0">
                <a:solidFill>
                  <a:srgbClr val="474747"/>
                </a:solidFill>
                <a:latin typeface="Arial" pitchFamily="34"/>
                <a:cs typeface="Arial" pitchFamily="34"/>
              </a:rPr>
              <a:t>Our sessions …. </a:t>
            </a:r>
            <a:endParaRPr lang="en-GB" sz="3200" dirty="0">
              <a:solidFill>
                <a:srgbClr val="474747"/>
              </a:solidFill>
            </a:endParaRPr>
          </a:p>
        </p:txBody>
      </p:sp>
      <p:sp>
        <p:nvSpPr>
          <p:cNvPr id="3" name="TextBox 2"/>
          <p:cNvSpPr txBox="1"/>
          <p:nvPr/>
        </p:nvSpPr>
        <p:spPr>
          <a:xfrm>
            <a:off x="771525" y="1485900"/>
            <a:ext cx="7496175" cy="3046988"/>
          </a:xfrm>
          <a:prstGeom prst="rect">
            <a:avLst/>
          </a:prstGeom>
          <a:noFill/>
        </p:spPr>
        <p:txBody>
          <a:bodyPr wrap="square" rtlCol="0">
            <a:spAutoFit/>
          </a:bodyPr>
          <a:lstStyle/>
          <a:p>
            <a:r>
              <a:rPr lang="en-GB" sz="3200" b="1" u="sng" dirty="0" smtClean="0">
                <a:latin typeface="Arial" panose="020B0604020202020204" pitchFamily="34" charset="0"/>
                <a:cs typeface="Arial" panose="020B0604020202020204" pitchFamily="34" charset="0"/>
              </a:rPr>
              <a:t>eLearning</a:t>
            </a:r>
            <a:r>
              <a:rPr lang="en-GB" sz="3200" dirty="0" smtClean="0">
                <a:latin typeface="Arial" panose="020B0604020202020204" pitchFamily="34" charset="0"/>
                <a:cs typeface="Arial" panose="020B0604020202020204" pitchFamily="34" charset="0"/>
              </a:rPr>
              <a:t> – </a:t>
            </a:r>
          </a:p>
          <a:p>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50 minute self learning</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 </a:t>
            </a:r>
          </a:p>
          <a:p>
            <a:r>
              <a:rPr lang="en-GB" sz="3200" b="1" u="sng" dirty="0" smtClean="0">
                <a:latin typeface="Arial" panose="020B0604020202020204" pitchFamily="34" charset="0"/>
                <a:cs typeface="Arial" panose="020B0604020202020204" pitchFamily="34" charset="0"/>
              </a:rPr>
              <a:t>Virtual Interactive Session (VIS) </a:t>
            </a:r>
            <a:r>
              <a:rPr lang="en-GB" sz="3200" dirty="0" smtClean="0">
                <a:latin typeface="Arial" panose="020B0604020202020204" pitchFamily="34" charset="0"/>
                <a:cs typeface="Arial" panose="020B0604020202020204" pitchFamily="34" charset="0"/>
              </a:rPr>
              <a:t>–	 3 hour facilitated session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488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23528" y="476673"/>
            <a:ext cx="3960440" cy="648071"/>
          </a:xfrm>
          <a:prstGeom prst="rect">
            <a:avLst/>
          </a:prstGeom>
        </p:spPr>
        <p:txBody>
          <a:bodyPr/>
          <a:lstStyle>
            <a:lvl1pPr algn="l" defTabSz="914400" rtl="0" eaLnBrk="1" latinLnBrk="0" hangingPunct="1">
              <a:lnSpc>
                <a:spcPct val="90000"/>
              </a:lnSpc>
              <a:spcBef>
                <a:spcPct val="0"/>
              </a:spcBef>
              <a:buNone/>
              <a:defRPr lang="en-US" sz="3600" b="1" kern="1200" dirty="0" smtClean="0">
                <a:solidFill>
                  <a:schemeClr val="tx1"/>
                </a:solidFill>
                <a:latin typeface="+mn-lt"/>
                <a:ea typeface="+mj-ea"/>
                <a:cs typeface="+mj-cs"/>
              </a:defRPr>
            </a:lvl1pPr>
          </a:lstStyle>
          <a:p>
            <a:r>
              <a:rPr lang="en-GB" sz="4000" dirty="0">
                <a:solidFill>
                  <a:srgbClr val="595959"/>
                </a:solidFill>
                <a:latin typeface="Arial" panose="020B0604020202020204" pitchFamily="34" charset="0"/>
                <a:cs typeface="Arial" panose="020B0604020202020204" pitchFamily="34" charset="0"/>
              </a:rPr>
              <a:t>Get in touch… </a:t>
            </a:r>
          </a:p>
        </p:txBody>
      </p:sp>
      <p:pic>
        <p:nvPicPr>
          <p:cNvPr id="4" name="Picture 1"/>
          <p:cNvPicPr>
            <a:picLocks noChangeAspect="1"/>
          </p:cNvPicPr>
          <p:nvPr/>
        </p:nvPicPr>
        <p:blipFill>
          <a:blip r:embed="rId3"/>
          <a:srcRect/>
          <a:stretch>
            <a:fillRect/>
          </a:stretch>
        </p:blipFill>
        <p:spPr>
          <a:xfrm>
            <a:off x="6300192" y="2556111"/>
            <a:ext cx="2520280" cy="2130329"/>
          </a:xfrm>
          <a:prstGeom prst="rect">
            <a:avLst/>
          </a:prstGeom>
          <a:noFill/>
          <a:ln>
            <a:no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7668" y="5788216"/>
            <a:ext cx="3212158" cy="879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76275" y="1800225"/>
            <a:ext cx="5295900"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If you would like any further information, please email the team:  </a:t>
            </a:r>
          </a:p>
          <a:p>
            <a:endParaRPr lang="en-GB" sz="2400" dirty="0">
              <a:latin typeface="Arial" panose="020B0604020202020204" pitchFamily="34" charset="0"/>
              <a:cs typeface="Arial" panose="020B0604020202020204" pitchFamily="34" charset="0"/>
              <a:hlinkClick r:id="rId5"/>
            </a:endParaRPr>
          </a:p>
          <a:p>
            <a:r>
              <a:rPr lang="en-GB" sz="2400" dirty="0" smtClean="0">
                <a:latin typeface="Arial" panose="020B0604020202020204" pitchFamily="34" charset="0"/>
                <a:cs typeface="Arial" panose="020B0604020202020204" pitchFamily="34" charset="0"/>
                <a:hlinkClick r:id="rId5"/>
              </a:rPr>
              <a:t>lhca@nhs.net</a:t>
            </a:r>
            <a:r>
              <a:rPr lang="en-GB" sz="2400" dirty="0" smtClean="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Thank you, </a:t>
            </a:r>
          </a:p>
          <a:p>
            <a:r>
              <a:rPr lang="en-GB" sz="2400" dirty="0" smtClean="0">
                <a:latin typeface="Arial" panose="020B0604020202020204" pitchFamily="34" charset="0"/>
                <a:cs typeface="Arial" panose="020B0604020202020204" pitchFamily="34" charset="0"/>
              </a:rPr>
              <a:t>The Better Conversations Team</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941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DG Portfolio Update Template">
  <a:themeElements>
    <a:clrScheme name="LHCA Colours">
      <a:dk1>
        <a:sysClr val="windowText" lastClr="000000"/>
      </a:dk1>
      <a:lt1>
        <a:sysClr val="window" lastClr="FFFFFF"/>
      </a:lt1>
      <a:dk2>
        <a:srgbClr val="000000"/>
      </a:dk2>
      <a:lt2>
        <a:srgbClr val="FFFFFF"/>
      </a:lt2>
      <a:accent1>
        <a:srgbClr val="65BA87"/>
      </a:accent1>
      <a:accent2>
        <a:srgbClr val="39A5DE"/>
      </a:accent2>
      <a:accent3>
        <a:srgbClr val="016E7E"/>
      </a:accent3>
      <a:accent4>
        <a:srgbClr val="28749C"/>
      </a:accent4>
      <a:accent5>
        <a:srgbClr val="70B52F"/>
      </a:accent5>
      <a:accent6>
        <a:srgbClr val="009E9B"/>
      </a:accent6>
      <a:hlink>
        <a:srgbClr val="39A5DE"/>
      </a:hlink>
      <a:folHlink>
        <a:srgbClr val="016E7E"/>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PDG Portfolio Update Template">
  <a:themeElements>
    <a:clrScheme name="LHCA Colours">
      <a:dk1>
        <a:sysClr val="windowText" lastClr="000000"/>
      </a:dk1>
      <a:lt1>
        <a:sysClr val="window" lastClr="FFFFFF"/>
      </a:lt1>
      <a:dk2>
        <a:srgbClr val="000000"/>
      </a:dk2>
      <a:lt2>
        <a:srgbClr val="FFFFFF"/>
      </a:lt2>
      <a:accent1>
        <a:srgbClr val="65BA87"/>
      </a:accent1>
      <a:accent2>
        <a:srgbClr val="39A5DE"/>
      </a:accent2>
      <a:accent3>
        <a:srgbClr val="016E7E"/>
      </a:accent3>
      <a:accent4>
        <a:srgbClr val="28749C"/>
      </a:accent4>
      <a:accent5>
        <a:srgbClr val="70B52F"/>
      </a:accent5>
      <a:accent6>
        <a:srgbClr val="009E9B"/>
      </a:accent6>
      <a:hlink>
        <a:srgbClr val="39A5DE"/>
      </a:hlink>
      <a:folHlink>
        <a:srgbClr val="016E7E"/>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779379A3245F4DB61606FAFDA0C162" ma:contentTypeVersion="13" ma:contentTypeDescription="Create a new document." ma:contentTypeScope="" ma:versionID="9bbcafa15d34f2863d72dbc968e05a0b">
  <xsd:schema xmlns:xsd="http://www.w3.org/2001/XMLSchema" xmlns:xs="http://www.w3.org/2001/XMLSchema" xmlns:p="http://schemas.microsoft.com/office/2006/metadata/properties" xmlns:ns1="http://schemas.microsoft.com/sharepoint/v3" xmlns:ns2="ac547709-e42c-4c91-b8e8-0eca5f7f71d0" targetNamespace="http://schemas.microsoft.com/office/2006/metadata/properties" ma:root="true" ma:fieldsID="3e09cc7a2e9740dc9653abcb20a583c8" ns1:_="" ns2:_="">
    <xsd:import namespace="http://schemas.microsoft.com/sharepoint/v3"/>
    <xsd:import namespace="ac547709-e42c-4c91-b8e8-0eca5f7f71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547709-e42c-4c91-b8e8-0eca5f7f71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E1C84E-9C31-421A-9D02-CA6D4240B60D}">
  <ds:schemaRefs>
    <ds:schemaRef ds:uri="http://schemas.microsoft.com/sharepoint/v3"/>
    <ds:schemaRef ds:uri="http://purl.org/dc/elements/1.1/"/>
    <ds:schemaRef ds:uri="http://purl.org/dc/dcmitype/"/>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ac547709-e42c-4c91-b8e8-0eca5f7f71d0"/>
    <ds:schemaRef ds:uri="http://schemas.microsoft.com/office/2006/metadata/properties"/>
  </ds:schemaRefs>
</ds:datastoreItem>
</file>

<file path=customXml/itemProps2.xml><?xml version="1.0" encoding="utf-8"?>
<ds:datastoreItem xmlns:ds="http://schemas.openxmlformats.org/officeDocument/2006/customXml" ds:itemID="{478CA9E0-CF96-4FAE-A29B-AFAA6C8E7676}">
  <ds:schemaRefs>
    <ds:schemaRef ds:uri="ac547709-e42c-4c91-b8e8-0eca5f7f71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A225442-F1F2-4CDB-AE85-C79E191CEC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815</TotalTime>
  <Words>322</Words>
  <Application>Microsoft Office PowerPoint</Application>
  <PresentationFormat>On-screen Show (4:3)</PresentationFormat>
  <Paragraphs>65</Paragraphs>
  <Slides>7</Slides>
  <Notes>7</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2_Office Theme</vt:lpstr>
      <vt:lpstr>PDG Portfolio Update Template</vt:lpstr>
      <vt:lpstr>1_PDG Portfolio Update Template</vt:lpstr>
      <vt:lpstr>Better Conversations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williame03</dc:creator>
  <cp:lastModifiedBy>Emily-Jane Williams</cp:lastModifiedBy>
  <cp:revision>30</cp:revision>
  <cp:lastPrinted>2020-07-08T12:51:50Z</cp:lastPrinted>
  <dcterms:created xsi:type="dcterms:W3CDTF">2020-04-09T08:13:13Z</dcterms:created>
  <dcterms:modified xsi:type="dcterms:W3CDTF">2022-07-21T14:45:39Z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0x0101003A779379A3245F4DB61606FAFDA0C162</vt:lpwstr>
  </property>
</Properties>
</file>